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0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9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7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4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p>
            <a:r>
              <a:rPr altLang="zh-CN" lang="en-US"/>
              <a:t>N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U</a:t>
            </a:r>
            <a:r>
              <a:rPr altLang="zh-CN" lang="en-US"/>
              <a:t>RAL</a:t>
            </a:r>
            <a:r>
              <a:rPr altLang="zh-CN" lang="en-US"/>
              <a:t> 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SOURCES</a:t>
            </a:r>
            <a:r>
              <a:rPr altLang="zh-CN" lang="en-US"/>
              <a:t> </a:t>
            </a:r>
            <a:r>
              <a:rPr altLang="zh-CN" lang="en-US"/>
              <a:t>LAND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W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 &amp;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T</a:t>
            </a:r>
            <a:endParaRPr altLang="zh-CN" lang="en-US"/>
          </a:p>
        </p:txBody>
      </p:sp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Kumari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artment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Economics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,</a:t>
            </a:r>
            <a:r>
              <a:rPr altLang="zh-CN" lang="en-US"/>
              <a:t> Kasba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Purnea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-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-1</a:t>
            </a:r>
            <a:endParaRPr altLang="zh-CN" lang="en-US"/>
          </a:p>
          <a:p>
            <a:r>
              <a:rPr altLang="zh-CN" lang="en-US"/>
              <a:t>1</a:t>
            </a:r>
            <a:r>
              <a:rPr altLang="zh-CN" lang="en-US"/>
              <a:t>9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5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102241"/>
            <a:ext cx="8286750" cy="4653518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102241"/>
            <a:ext cx="8286750" cy="4653518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102241"/>
            <a:ext cx="8286750" cy="4653518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3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1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28649" y="644463"/>
            <a:ext cx="8286750" cy="4100777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037429"/>
            <a:ext cx="8286750" cy="4783142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2015-05-11T11:30:45Z</dcterms:created>
  <dcterms:modified xsi:type="dcterms:W3CDTF">2020-05-19T03:16:05Z</dcterms:modified>
</cp:coreProperties>
</file>