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p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U</a:t>
            </a:r>
            <a:r>
              <a:rPr altLang="zh-CN" lang="en-US"/>
              <a:t>RAL</a:t>
            </a:r>
            <a:r>
              <a:rPr altLang="zh-CN" lang="en-US"/>
              <a:t> 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SOURCES</a:t>
            </a:r>
            <a:r>
              <a:rPr altLang="zh-CN" lang="en-US"/>
              <a:t> </a:t>
            </a:r>
            <a:r>
              <a:rPr altLang="zh-CN" lang="en-US"/>
              <a:t>LAND</a:t>
            </a:r>
            <a:r>
              <a:rPr altLang="zh-CN" lang="en-US"/>
              <a:t>,</a:t>
            </a:r>
            <a:r>
              <a:rPr altLang="zh-CN" lang="en-US"/>
              <a:t> </a:t>
            </a:r>
            <a:r>
              <a:rPr altLang="zh-CN" lang="en-US"/>
              <a:t>W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&amp;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T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pPr algn="l"/>
            <a:r>
              <a:rPr altLang="zh-CN" lang="en-US"/>
              <a:t>D</a:t>
            </a:r>
            <a:r>
              <a:rPr altLang="zh-CN" lang="en-US"/>
              <a:t>o</a:t>
            </a:r>
            <a:r>
              <a:rPr altLang="zh-CN" lang="en-US"/>
              <a:t>l</a:t>
            </a:r>
            <a:r>
              <a:rPr altLang="zh-CN" lang="en-US"/>
              <a:t>l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Kumari</a:t>
            </a:r>
            <a:endParaRPr altLang="zh-CN" lang="en-US"/>
          </a:p>
          <a:p>
            <a:pPr algn="l"/>
            <a:r>
              <a:rPr altLang="zh-CN" lang="en-US"/>
              <a:t>D</a:t>
            </a:r>
            <a:r>
              <a:rPr altLang="zh-CN" lang="en-US"/>
              <a:t>e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rtment</a:t>
            </a:r>
            <a:r>
              <a:rPr altLang="zh-CN" lang="en-US"/>
              <a:t> </a:t>
            </a:r>
            <a:r>
              <a:rPr altLang="zh-CN" lang="en-US"/>
              <a:t>of</a:t>
            </a:r>
            <a:r>
              <a:rPr altLang="zh-CN" lang="en-US"/>
              <a:t> </a:t>
            </a:r>
            <a:r>
              <a:rPr altLang="zh-CN" lang="en-US"/>
              <a:t>Economics</a:t>
            </a:r>
            <a:endParaRPr altLang="zh-CN" lang="en-US"/>
          </a:p>
          <a:p>
            <a:pPr algn="l"/>
            <a:r>
              <a:rPr altLang="zh-CN" lang="en-US"/>
              <a:t>M</a:t>
            </a:r>
            <a:r>
              <a:rPr altLang="zh-CN" lang="en-US"/>
              <a:t>.</a:t>
            </a:r>
            <a:r>
              <a:rPr altLang="zh-CN" lang="en-US"/>
              <a:t>L</a:t>
            </a:r>
            <a:r>
              <a:rPr altLang="zh-CN" lang="en-US"/>
              <a:t>.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y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College</a:t>
            </a:r>
            <a:r>
              <a:rPr altLang="zh-CN" lang="en-US"/>
              <a:t>,</a:t>
            </a:r>
            <a:r>
              <a:rPr altLang="zh-CN" lang="en-US"/>
              <a:t> </a:t>
            </a:r>
            <a:r>
              <a:rPr altLang="zh-CN" lang="en-US"/>
              <a:t>Kasba</a:t>
            </a:r>
            <a:r>
              <a:rPr altLang="zh-CN" lang="en-US"/>
              <a:t>,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n</a:t>
            </a:r>
            <a:r>
              <a:rPr altLang="zh-CN" lang="en-US"/>
              <a:t>ea</a:t>
            </a:r>
            <a:endParaRPr altLang="zh-CN" lang="en-US"/>
          </a:p>
          <a:p>
            <a:pPr algn="l"/>
            <a:r>
              <a:rPr altLang="zh-CN" lang="en-US"/>
              <a:t>C</a:t>
            </a:r>
            <a:r>
              <a:rPr altLang="zh-CN" lang="en-US"/>
              <a:t>l</a:t>
            </a:r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-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.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-1</a:t>
            </a:r>
            <a:endParaRPr altLang="zh-CN" lang="en-US"/>
          </a:p>
          <a:p>
            <a:pPr algn="l"/>
            <a:r>
              <a:rPr altLang="zh-CN" lang="en-US"/>
              <a:t>2</a:t>
            </a:r>
            <a:r>
              <a:rPr altLang="zh-CN" lang="en-US"/>
              <a:t>0</a:t>
            </a:r>
            <a:r>
              <a:rPr altLang="zh-CN" lang="en-US"/>
              <a:t>-</a:t>
            </a:r>
            <a:r>
              <a:rPr altLang="zh-CN" lang="en-US"/>
              <a:t>0</a:t>
            </a:r>
            <a:r>
              <a:rPr altLang="zh-CN" lang="en-US"/>
              <a:t>5</a:t>
            </a:r>
            <a:r>
              <a:rPr altLang="zh-CN" lang="en-US"/>
              <a:t>-</a:t>
            </a:r>
            <a:r>
              <a:rPr altLang="zh-CN" lang="en-US"/>
              <a:t>2</a:t>
            </a:r>
            <a:r>
              <a:rPr altLang="zh-CN" lang="en-US"/>
              <a:t>0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102241"/>
            <a:ext cx="8286750" cy="465351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4</dc:creator>
  <dcterms:created xsi:type="dcterms:W3CDTF">2015-05-10T13:30:45Z</dcterms:created>
  <dcterms:modified xsi:type="dcterms:W3CDTF">2020-05-20T03:15:43Z</dcterms:modified>
</cp:coreProperties>
</file>