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ctrTitle"/>
          </p:nvPr>
        </p:nvSpPr>
        <p:spPr>
          <a:solidFill>
            <a:srgbClr val="D04617"/>
          </a:solidFill>
        </p:spPr>
        <p:txBody>
          <a:bodyPr/>
          <a:p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IONAL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C</a:t>
            </a:r>
            <a:r>
              <a:rPr altLang="zh-CN" lang="en-US"/>
              <a:t>OME</a:t>
            </a:r>
            <a:endParaRPr altLang="zh-CN" lang="en-US"/>
          </a:p>
        </p:txBody>
      </p:sp>
      <p:sp>
        <p:nvSpPr>
          <p:cNvPr id="104860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2</a:t>
            </a:r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8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5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2015-05-10T13:30:45Z</dcterms:created>
  <dcterms:modified xsi:type="dcterms:W3CDTF">2020-05-27T12:21:55Z</dcterms:modified>
</cp:coreProperties>
</file>