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59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68" r:id="rId11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6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7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8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6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5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0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8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9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7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0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4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35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ctrTitle"/>
          </p:nvPr>
        </p:nvSpPr>
        <p:spPr>
          <a:solidFill>
            <a:srgbClr val="D04617"/>
          </a:solidFill>
        </p:spPr>
        <p:txBody>
          <a:bodyPr/>
          <a:p>
            <a:r>
              <a:rPr altLang="zh-CN" lang="en-US"/>
              <a:t>N</a:t>
            </a:r>
            <a:r>
              <a:rPr altLang="zh-CN" lang="en-US"/>
              <a:t>A</a:t>
            </a:r>
            <a:r>
              <a:rPr altLang="zh-CN" lang="en-US"/>
              <a:t>T</a:t>
            </a:r>
            <a:r>
              <a:rPr altLang="zh-CN" lang="en-US"/>
              <a:t>IONAL</a:t>
            </a:r>
            <a:r>
              <a:rPr altLang="zh-CN" lang="en-US"/>
              <a:t> </a:t>
            </a:r>
            <a:r>
              <a:rPr altLang="zh-CN" lang="en-US"/>
              <a:t>I</a:t>
            </a:r>
            <a:r>
              <a:rPr altLang="zh-CN" lang="en-US"/>
              <a:t>N</a:t>
            </a:r>
            <a:r>
              <a:rPr altLang="zh-CN" lang="en-US"/>
              <a:t>C</a:t>
            </a:r>
            <a:r>
              <a:rPr altLang="zh-CN" lang="en-US"/>
              <a:t>OME</a:t>
            </a:r>
            <a:endParaRPr altLang="zh-CN" lang="en-US"/>
          </a:p>
        </p:txBody>
      </p:sp>
      <p:sp>
        <p:nvSpPr>
          <p:cNvPr id="1048604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Kumari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rtment</a:t>
            </a:r>
            <a:r>
              <a:rPr altLang="zh-CN" lang="en-US"/>
              <a:t> </a:t>
            </a:r>
            <a:r>
              <a:rPr altLang="zh-CN" lang="en-US"/>
              <a:t>of</a:t>
            </a:r>
            <a:r>
              <a:rPr altLang="zh-CN" lang="en-US"/>
              <a:t> </a:t>
            </a:r>
            <a:r>
              <a:rPr altLang="zh-CN" lang="en-US"/>
              <a:t>Economics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College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Kasba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u</a:t>
            </a:r>
            <a:r>
              <a:rPr altLang="zh-CN" lang="en-US"/>
              <a:t>r</a:t>
            </a:r>
            <a:r>
              <a:rPr altLang="zh-CN" lang="en-US"/>
              <a:t>n</a:t>
            </a:r>
            <a:r>
              <a:rPr altLang="zh-CN" lang="en-US"/>
              <a:t>ea</a:t>
            </a:r>
            <a:endParaRPr altLang="zh-CN" lang="en-US"/>
          </a:p>
          <a:p>
            <a:r>
              <a:rPr altLang="zh-CN" lang="en-US"/>
              <a:t>C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-</a:t>
            </a:r>
            <a:r>
              <a:rPr altLang="zh-CN" lang="en-US"/>
              <a:t>B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-</a:t>
            </a:r>
            <a:r>
              <a:rPr altLang="zh-CN" lang="en-US"/>
              <a:t>2</a:t>
            </a:r>
            <a:endParaRPr altLang="zh-CN" lang="en-US"/>
          </a:p>
          <a:p>
            <a:r>
              <a:rPr altLang="zh-CN" lang="en-US"/>
              <a:t>2</a:t>
            </a:r>
            <a:r>
              <a:rPr altLang="zh-CN" lang="en-US"/>
              <a:t>8</a:t>
            </a:r>
            <a:r>
              <a:rPr altLang="zh-CN" lang="en-US"/>
              <a:t>-</a:t>
            </a:r>
            <a:r>
              <a:rPr altLang="zh-CN" lang="en-US"/>
              <a:t>0</a:t>
            </a:r>
            <a:r>
              <a:rPr altLang="zh-CN" lang="en-US"/>
              <a:t>5</a:t>
            </a:r>
            <a:r>
              <a:rPr altLang="zh-CN" lang="en-US"/>
              <a:t>-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7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5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87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89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3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6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6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037429"/>
            <a:ext cx="8286750" cy="4783142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4</dc:creator>
  <dcterms:created xsi:type="dcterms:W3CDTF">2015-05-10T13:30:45Z</dcterms:created>
  <dcterms:modified xsi:type="dcterms:W3CDTF">2020-05-27T12:21:55Z</dcterms:modified>
</cp:coreProperties>
</file>