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69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1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0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zh-CN" lang="en-US">
                <a:solidFill>
                  <a:srgbClr val="F46D43"/>
                </a:solidFill>
              </a:rPr>
              <a:t>N</a:t>
            </a:r>
            <a:r>
              <a:rPr altLang="zh-CN" lang="en-US">
                <a:solidFill>
                  <a:srgbClr val="F46D43"/>
                </a:solidFill>
              </a:rPr>
              <a:t>A</a:t>
            </a:r>
            <a:r>
              <a:rPr altLang="zh-CN" lang="en-US">
                <a:solidFill>
                  <a:srgbClr val="F46D43"/>
                </a:solidFill>
              </a:rPr>
              <a:t>T</a:t>
            </a:r>
            <a:r>
              <a:rPr altLang="zh-CN" lang="en-US">
                <a:solidFill>
                  <a:srgbClr val="F46D43"/>
                </a:solidFill>
              </a:rPr>
              <a:t>IONAL</a:t>
            </a:r>
            <a:r>
              <a:rPr altLang="zh-CN" lang="en-US">
                <a:solidFill>
                  <a:srgbClr val="F46D43"/>
                </a:solidFill>
              </a:rPr>
              <a:t> </a:t>
            </a:r>
            <a:r>
              <a:rPr altLang="zh-CN" lang="en-US">
                <a:solidFill>
                  <a:srgbClr val="F46D43"/>
                </a:solidFill>
              </a:rPr>
              <a:t>I</a:t>
            </a:r>
            <a:r>
              <a:rPr altLang="zh-CN" lang="en-US">
                <a:solidFill>
                  <a:srgbClr val="F46D43"/>
                </a:solidFill>
              </a:rPr>
              <a:t>N</a:t>
            </a:r>
            <a:r>
              <a:rPr altLang="zh-CN" lang="en-US">
                <a:solidFill>
                  <a:srgbClr val="F46D43"/>
                </a:solidFill>
              </a:rPr>
              <a:t>C</a:t>
            </a:r>
            <a:r>
              <a:rPr altLang="zh-CN" lang="en-US">
                <a:solidFill>
                  <a:srgbClr val="F46D43"/>
                </a:solidFill>
              </a:rPr>
              <a:t>O</a:t>
            </a:r>
            <a:r>
              <a:rPr altLang="zh-CN" lang="en-US">
                <a:solidFill>
                  <a:srgbClr val="F46D43"/>
                </a:solidFill>
              </a:rPr>
              <a:t>ME</a:t>
            </a:r>
            <a:endParaRPr altLang="zh-CN" lang="en-US">
              <a:solidFill>
                <a:srgbClr val="F46D43"/>
              </a:solidFill>
            </a:endParaRP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Kasba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u</a:t>
            </a:r>
            <a:r>
              <a:rPr altLang="zh-CN" lang="en-US"/>
              <a:t>r</a:t>
            </a:r>
            <a:r>
              <a:rPr altLang="zh-CN" lang="en-US"/>
              <a:t>n</a:t>
            </a:r>
            <a:r>
              <a:rPr altLang="zh-CN" lang="en-US"/>
              <a:t>ea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 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</a:t>
            </a:r>
            <a:r>
              <a:rPr altLang="zh-CN" lang="en-US"/>
              <a:t>2</a:t>
            </a:r>
            <a:endParaRPr altLang="zh-CN" lang="en-US"/>
          </a:p>
          <a:p>
            <a:r>
              <a:rPr altLang="zh-CN" lang="en-US"/>
              <a:t>2</a:t>
            </a:r>
            <a:r>
              <a:rPr altLang="zh-CN" lang="en-US"/>
              <a:t>9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6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037429"/>
            <a:ext cx="8286750" cy="4783142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4" y="365125"/>
            <a:ext cx="8286750" cy="6209011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6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2015-05-11T22:30:45Z</dcterms:created>
  <dcterms:modified xsi:type="dcterms:W3CDTF">2020-05-27T12:29:33Z</dcterms:modified>
</cp:coreProperties>
</file>