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02A5E3"/>
          </a:solidFill>
        </p:spPr>
        <p:txBody>
          <a:bodyPr>
            <a:normAutofit fontScale="90000"/>
          </a:bodyPr>
          <a:p>
            <a:r>
              <a:rPr altLang="zh-CN" lang="en-US"/>
              <a:t>M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&amp;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C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POLICY</a:t>
            </a:r>
            <a:br>
              <a:rPr altLang="zh-CN" lang="en-US"/>
            </a:b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</a:t>
            </a:r>
            <a:r>
              <a:rPr altLang="zh-CN" lang="en-US"/>
              <a:t>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b</a:t>
            </a:r>
            <a:r>
              <a:rPr altLang="zh-CN" lang="en-US"/>
              <a:t>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ea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</a:t>
            </a:r>
            <a:r>
              <a:rPr altLang="zh-CN" lang="en-US"/>
              <a:t>1</a:t>
            </a:r>
            <a:endParaRPr altLang="zh-CN" lang="en-US"/>
          </a:p>
          <a:p>
            <a:r>
              <a:rPr altLang="zh-CN" lang="en-US"/>
              <a:t>1</a:t>
            </a:r>
            <a:r>
              <a:rPr altLang="zh-CN" lang="en-US"/>
              <a:t>6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6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2015-05-11T22:30:45Z</dcterms:created>
  <dcterms:modified xsi:type="dcterms:W3CDTF">2020-05-15T04:24:27Z</dcterms:modified>
</cp:coreProperties>
</file>