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732" r:id="rId1"/>
  </p:sldMasterIdLst>
  <p:notesMasterIdLst>
    <p:notesMasterId r:id="rId2"/>
  </p:notesMasterIdLst>
  <p:sldIdLst>
    <p:sldId id="334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342" r:id="rId11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tableStyles" Target="tableStyle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8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9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0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1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7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2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0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1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6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7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9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2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5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solidFill>
            <a:srgbClr val="02A5E3"/>
          </a:solidFill>
        </p:spPr>
        <p:txBody>
          <a:bodyPr>
            <a:normAutofit fontScale="90000"/>
          </a:bodyPr>
          <a:p>
            <a:r>
              <a:rPr altLang="zh-CN" lang="en-US"/>
              <a:t>M</a:t>
            </a:r>
            <a:r>
              <a:rPr altLang="zh-CN" lang="en-US"/>
              <a:t>O</a:t>
            </a:r>
            <a:r>
              <a:rPr altLang="zh-CN" lang="en-US"/>
              <a:t>N</a:t>
            </a:r>
            <a:r>
              <a:rPr altLang="zh-CN" lang="en-US"/>
              <a:t>E</a:t>
            </a:r>
            <a:r>
              <a:rPr altLang="zh-CN" lang="en-US"/>
              <a:t>TARY</a:t>
            </a:r>
            <a:r>
              <a:rPr altLang="zh-CN" lang="en-US"/>
              <a:t> </a:t>
            </a:r>
            <a:r>
              <a:rPr altLang="zh-CN" lang="en-US"/>
              <a:t>&amp;</a:t>
            </a:r>
            <a:r>
              <a:rPr altLang="zh-CN" lang="en-US"/>
              <a:t> </a:t>
            </a:r>
            <a:r>
              <a:rPr altLang="zh-CN" lang="en-US"/>
              <a:t>F</a:t>
            </a:r>
            <a:r>
              <a:rPr altLang="zh-CN" lang="en-US"/>
              <a:t>I</a:t>
            </a:r>
            <a:r>
              <a:rPr altLang="zh-CN" lang="en-US"/>
              <a:t>S</a:t>
            </a:r>
            <a:r>
              <a:rPr altLang="zh-CN" lang="en-US"/>
              <a:t>C</a:t>
            </a:r>
            <a:r>
              <a:rPr altLang="zh-CN" lang="en-US"/>
              <a:t>AL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O</a:t>
            </a:r>
            <a:r>
              <a:rPr altLang="zh-CN" lang="en-US"/>
              <a:t>L</a:t>
            </a:r>
            <a:r>
              <a:rPr altLang="zh-CN" lang="en-US"/>
              <a:t>I</a:t>
            </a:r>
            <a:r>
              <a:rPr altLang="zh-CN" lang="en-US"/>
              <a:t>CY</a:t>
            </a:r>
            <a:r>
              <a:rPr altLang="zh-CN" lang="en-US"/>
              <a:t> </a:t>
            </a:r>
            <a:br>
              <a:rPr altLang="zh-CN" lang="en-US"/>
            </a:b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5833" lnSpcReduction="20000"/>
          </a:bodyPr>
          <a:p>
            <a:r>
              <a:rPr altLang="zh-CN" lang="en-US"/>
              <a:t>D</a:t>
            </a:r>
            <a:r>
              <a:rPr altLang="zh-CN" lang="en-US"/>
              <a:t>o</a:t>
            </a:r>
            <a:r>
              <a:rPr altLang="zh-CN" lang="en-US"/>
              <a:t>l</a:t>
            </a:r>
            <a:r>
              <a:rPr altLang="zh-CN" lang="en-US"/>
              <a:t>l</a:t>
            </a:r>
            <a:r>
              <a:rPr altLang="zh-CN" lang="en-US"/>
              <a:t>y</a:t>
            </a:r>
            <a:r>
              <a:rPr altLang="zh-CN" lang="en-US"/>
              <a:t> </a:t>
            </a:r>
            <a:r>
              <a:rPr altLang="zh-CN" lang="en-US"/>
              <a:t>Kumari</a:t>
            </a:r>
            <a:endParaRPr altLang="zh-CN" lang="en-US"/>
          </a:p>
          <a:p>
            <a:r>
              <a:rPr altLang="zh-CN" lang="en-US"/>
              <a:t>D</a:t>
            </a:r>
            <a:r>
              <a:rPr altLang="zh-CN" lang="en-US"/>
              <a:t>e</a:t>
            </a:r>
            <a:r>
              <a:rPr altLang="zh-CN" lang="en-US"/>
              <a:t>p</a:t>
            </a:r>
            <a:r>
              <a:rPr altLang="zh-CN" lang="en-US"/>
              <a:t>artment</a:t>
            </a:r>
            <a:r>
              <a:rPr altLang="zh-CN" lang="en-US"/>
              <a:t> </a:t>
            </a:r>
            <a:r>
              <a:rPr altLang="zh-CN" lang="en-US"/>
              <a:t>Of</a:t>
            </a:r>
            <a:r>
              <a:rPr altLang="zh-CN" lang="en-US"/>
              <a:t> </a:t>
            </a:r>
            <a:r>
              <a:rPr altLang="zh-CN" lang="en-US"/>
              <a:t>E</a:t>
            </a:r>
            <a:r>
              <a:rPr altLang="zh-CN" lang="en-US"/>
              <a:t>c</a:t>
            </a:r>
            <a:r>
              <a:rPr altLang="zh-CN" lang="en-US"/>
              <a:t>o</a:t>
            </a:r>
            <a:r>
              <a:rPr altLang="zh-CN" lang="en-US"/>
              <a:t>nomics</a:t>
            </a:r>
            <a:endParaRPr altLang="zh-CN" lang="en-US"/>
          </a:p>
          <a:p>
            <a:r>
              <a:rPr altLang="zh-CN" lang="en-US"/>
              <a:t>M</a:t>
            </a:r>
            <a:r>
              <a:rPr altLang="zh-CN" lang="en-US"/>
              <a:t>.</a:t>
            </a:r>
            <a:r>
              <a:rPr altLang="zh-CN" lang="en-US"/>
              <a:t>L</a:t>
            </a:r>
            <a:r>
              <a:rPr altLang="zh-CN" lang="en-US"/>
              <a:t>.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y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College</a:t>
            </a:r>
            <a:r>
              <a:rPr altLang="zh-CN" lang="en-US"/>
              <a:t>,</a:t>
            </a:r>
            <a:r>
              <a:rPr altLang="zh-CN" lang="en-US"/>
              <a:t> </a:t>
            </a:r>
            <a:r>
              <a:rPr altLang="zh-CN" lang="en-US"/>
              <a:t>k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b</a:t>
            </a:r>
            <a:r>
              <a:rPr altLang="zh-CN" lang="en-US"/>
              <a:t>a</a:t>
            </a:r>
            <a:r>
              <a:rPr altLang="zh-CN" lang="en-US"/>
              <a:t>,</a:t>
            </a:r>
            <a:r>
              <a:rPr altLang="zh-CN" lang="en-US"/>
              <a:t> </a:t>
            </a:r>
            <a:r>
              <a:rPr altLang="zh-CN" lang="en-US"/>
              <a:t>Pu</a:t>
            </a:r>
            <a:r>
              <a:rPr altLang="zh-CN" lang="en-US"/>
              <a:t>r</a:t>
            </a:r>
            <a:r>
              <a:rPr altLang="zh-CN" lang="en-US"/>
              <a:t>n</a:t>
            </a:r>
            <a:r>
              <a:rPr altLang="zh-CN" lang="en-US"/>
              <a:t>e</a:t>
            </a:r>
            <a:r>
              <a:rPr altLang="zh-CN" lang="en-US"/>
              <a:t>a</a:t>
            </a:r>
            <a:endParaRPr altLang="zh-CN" lang="en-US"/>
          </a:p>
          <a:p>
            <a:r>
              <a:rPr altLang="zh-CN" lang="en-US"/>
              <a:t>1</a:t>
            </a:r>
            <a:r>
              <a:rPr altLang="zh-CN" lang="en-US"/>
              <a:t>8</a:t>
            </a:r>
            <a:r>
              <a:rPr altLang="zh-CN" lang="en-US"/>
              <a:t>-</a:t>
            </a:r>
            <a:r>
              <a:rPr altLang="zh-CN" lang="en-US"/>
              <a:t>0</a:t>
            </a:r>
            <a:r>
              <a:rPr altLang="zh-CN" lang="en-US"/>
              <a:t>5</a:t>
            </a:r>
            <a:r>
              <a:rPr altLang="zh-CN" lang="en-US"/>
              <a:t>-</a:t>
            </a:r>
            <a:r>
              <a:rPr altLang="zh-CN" lang="en-US"/>
              <a:t>2</a:t>
            </a:r>
            <a:r>
              <a:rPr altLang="zh-CN" lang="en-US"/>
              <a:t>0</a:t>
            </a:r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94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96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98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0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2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4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6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2638764"/>
            <a:ext cx="8780513" cy="6209011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8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Redmi 4</dc:creator>
  <dcterms:created xsi:type="dcterms:W3CDTF">2015-05-11T00:30:45Z</dcterms:created>
  <dcterms:modified xsi:type="dcterms:W3CDTF">2020-05-18T02:53:10Z</dcterms:modified>
</cp:coreProperties>
</file>