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32" r:id="rId1"/>
  </p:sldMasterIdLst>
  <p:notesMasterIdLst>
    <p:notesMasterId r:id="rId2"/>
  </p:notesMasterIdLst>
  <p:sldIdLst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</p:spPr>
        <p:txBody>
          <a:bodyPr>
            <a:normAutofit fontScale="90000"/>
          </a:bodyPr>
          <a:p>
            <a:r>
              <a:rPr altLang="zh-CN" lang="en-US"/>
              <a:t>M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TARY</a:t>
            </a:r>
            <a:r>
              <a:rPr altLang="zh-CN" lang="en-US"/>
              <a:t> </a:t>
            </a:r>
            <a:r>
              <a:rPr altLang="zh-CN" lang="en-US"/>
              <a:t>&amp;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C</a:t>
            </a:r>
            <a:r>
              <a:rPr altLang="zh-CN" lang="en-US"/>
              <a:t>AL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CY</a:t>
            </a:r>
            <a:r>
              <a:rPr altLang="zh-CN" lang="en-US"/>
              <a:t> </a:t>
            </a:r>
            <a:br>
              <a:rPr altLang="zh-CN" lang="en-US"/>
            </a:b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8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2638764"/>
            <a:ext cx="8780513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2015-05-11T00:30:45Z</dcterms:created>
  <dcterms:modified xsi:type="dcterms:W3CDTF">2020-05-18T02:53:10Z</dcterms:modified>
</cp:coreProperties>
</file>