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p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B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Z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V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Z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&amp;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B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Z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4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6914"/>
            <a:ext cx="9144000" cy="6844172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2020-05-14T03:13:37Z</dcterms:modified>
</cp:coreProperties>
</file>