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p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B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Z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Z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&amp;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B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Z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endParaRPr altLang="zh-CN" lang="en-US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-1</a:t>
            </a:r>
            <a:endParaRPr altLang="zh-CN" lang="en-US"/>
          </a:p>
          <a:p>
            <a:r>
              <a:rPr altLang="zh-CN" lang="en-US"/>
              <a:t>1</a:t>
            </a:r>
            <a:r>
              <a:rPr altLang="zh-CN" lang="en-US"/>
              <a:t>4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37429"/>
            <a:ext cx="8286750" cy="478314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2020-05-14T03:13:37Z</dcterms:modified>
</cp:coreProperties>
</file>