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96" r:id="rId1"/>
  </p:sldMasterIdLst>
  <p:notesMasterIdLst>
    <p:notesMasterId r:id="rId2"/>
  </p:notesMasterIdLst>
  <p:sldIdLst>
    <p:sldId id="287" r:id="rId3"/>
    <p:sldId id="288" r:id="rId4"/>
    <p:sldId id="289" r:id="rId5"/>
    <p:sldId id="290" r:id="rId6"/>
    <p:sldId id="291" r:id="rId7"/>
    <p:sldId id="292" r:id="rId8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p>
            <a:r>
              <a:rPr altLang="zh-CN" lang="en-US"/>
              <a:t>L</a:t>
            </a:r>
            <a:r>
              <a:rPr altLang="zh-CN" lang="en-US"/>
              <a:t>I</a:t>
            </a:r>
            <a:r>
              <a:rPr altLang="zh-CN" lang="en-US"/>
              <a:t>B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I</a:t>
            </a:r>
            <a:r>
              <a:rPr altLang="zh-CN" lang="en-US"/>
              <a:t>Z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I</a:t>
            </a:r>
            <a:r>
              <a:rPr altLang="zh-CN" lang="en-US"/>
              <a:t>V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S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&amp;</a:t>
            </a:r>
            <a:r>
              <a:rPr altLang="zh-CN" lang="en-US"/>
              <a:t> </a:t>
            </a:r>
            <a:r>
              <a:rPr altLang="zh-CN" lang="en-US"/>
              <a:t>G</a:t>
            </a:r>
            <a:r>
              <a:rPr altLang="zh-CN" lang="en-US"/>
              <a:t>L</a:t>
            </a:r>
            <a:r>
              <a:rPr altLang="zh-CN" lang="en-US"/>
              <a:t>O</a:t>
            </a:r>
            <a:r>
              <a:rPr altLang="zh-CN" lang="en-US"/>
              <a:t>B</a:t>
            </a: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I</a:t>
            </a:r>
            <a:r>
              <a:rPr altLang="zh-CN" lang="en-US"/>
              <a:t>Z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5833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College,</a:t>
            </a:r>
            <a:r>
              <a:rPr altLang="zh-CN" lang="en-US"/>
              <a:t> </a:t>
            </a:r>
            <a:r>
              <a:rPr altLang="zh-CN" lang="en-US"/>
              <a:t>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n</a:t>
            </a:r>
            <a:r>
              <a:rPr altLang="zh-CN" lang="en-US"/>
              <a:t>e</a:t>
            </a:r>
            <a:r>
              <a:rPr altLang="zh-CN" lang="en-US"/>
              <a:t>a</a:t>
            </a:r>
            <a:endParaRPr altLang="zh-CN" lang="en-US"/>
          </a:p>
          <a:p>
            <a:r>
              <a:rPr altLang="zh-CN" lang="en-US"/>
              <a:t>1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28600" y="879472"/>
            <a:ext cx="8286750" cy="4783142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2020-05-15T03:55:17Z</dcterms:modified>
</cp:coreProperties>
</file>