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96" r:id="rId1"/>
  </p:sldMasterIdLst>
  <p:notesMasterIdLst>
    <p:notesMasterId r:id="rId2"/>
  </p:notesMasterIdLst>
  <p:sldIdLst>
    <p:sldId id="287" r:id="rId3"/>
    <p:sldId id="288" r:id="rId4"/>
    <p:sldId id="289" r:id="rId5"/>
    <p:sldId id="290" r:id="rId6"/>
    <p:sldId id="291" r:id="rId7"/>
    <p:sldId id="292" r:id="rId8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tableStyles" Target="tableStyles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4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5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3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p>
            <a:r>
              <a:rPr altLang="zh-CN" lang="en-US"/>
              <a:t>L</a:t>
            </a:r>
            <a:r>
              <a:rPr altLang="zh-CN" lang="en-US"/>
              <a:t>I</a:t>
            </a:r>
            <a:r>
              <a:rPr altLang="zh-CN" lang="en-US"/>
              <a:t>B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A</a:t>
            </a:r>
            <a:r>
              <a:rPr altLang="zh-CN" lang="en-US"/>
              <a:t>L</a:t>
            </a:r>
            <a:r>
              <a:rPr altLang="zh-CN" lang="en-US"/>
              <a:t>I</a:t>
            </a:r>
            <a:r>
              <a:rPr altLang="zh-CN" lang="en-US"/>
              <a:t>Z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,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R</a:t>
            </a:r>
            <a:r>
              <a:rPr altLang="zh-CN" lang="en-US"/>
              <a:t>I</a:t>
            </a:r>
            <a:r>
              <a:rPr altLang="zh-CN" lang="en-US"/>
              <a:t>V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S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&amp;</a:t>
            </a:r>
            <a:r>
              <a:rPr altLang="zh-CN" lang="en-US"/>
              <a:t> </a:t>
            </a:r>
            <a:r>
              <a:rPr altLang="zh-CN" lang="en-US"/>
              <a:t>G</a:t>
            </a:r>
            <a:r>
              <a:rPr altLang="zh-CN" lang="en-US"/>
              <a:t>L</a:t>
            </a:r>
            <a:r>
              <a:rPr altLang="zh-CN" lang="en-US"/>
              <a:t>O</a:t>
            </a:r>
            <a:r>
              <a:rPr altLang="zh-CN" lang="en-US"/>
              <a:t>B</a:t>
            </a:r>
            <a:r>
              <a:rPr altLang="zh-CN" lang="en-US"/>
              <a:t>A</a:t>
            </a:r>
            <a:r>
              <a:rPr altLang="zh-CN" lang="en-US"/>
              <a:t>L</a:t>
            </a:r>
            <a:r>
              <a:rPr altLang="zh-CN" lang="en-US"/>
              <a:t>I</a:t>
            </a:r>
            <a:r>
              <a:rPr altLang="zh-CN" lang="en-US"/>
              <a:t>Z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O</a:t>
            </a:r>
            <a:r>
              <a:rPr altLang="zh-CN" lang="en-US"/>
              <a:t>N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5833" lnSpcReduction="20000"/>
          </a:bodyPr>
          <a:p>
            <a:r>
              <a:rPr altLang="zh-CN" lang="en-US"/>
              <a:t>D</a:t>
            </a:r>
            <a:r>
              <a:rPr altLang="zh-CN" lang="en-US"/>
              <a:t>o</a:t>
            </a:r>
            <a:r>
              <a:rPr altLang="zh-CN" lang="en-US"/>
              <a:t>l</a:t>
            </a:r>
            <a:r>
              <a:rPr altLang="zh-CN" lang="en-US"/>
              <a:t>l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Kumari</a:t>
            </a:r>
            <a:endParaRPr altLang="zh-CN" lang="en-US"/>
          </a:p>
          <a:p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tment</a:t>
            </a:r>
            <a:r>
              <a:rPr altLang="zh-CN" lang="en-US"/>
              <a:t> </a:t>
            </a:r>
            <a:r>
              <a:rPr altLang="zh-CN" lang="en-US"/>
              <a:t>of</a:t>
            </a:r>
            <a:r>
              <a:rPr altLang="zh-CN" lang="en-US"/>
              <a:t> </a:t>
            </a:r>
            <a:r>
              <a:rPr altLang="zh-CN" lang="en-US"/>
              <a:t>Economics</a:t>
            </a:r>
            <a:endParaRPr altLang="zh-CN" lang="en-US"/>
          </a:p>
          <a:p>
            <a:r>
              <a:rPr altLang="zh-CN" lang="en-US"/>
              <a:t>M</a:t>
            </a:r>
            <a:r>
              <a:rPr altLang="zh-CN" lang="en-US"/>
              <a:t>.</a:t>
            </a:r>
            <a:r>
              <a:rPr altLang="zh-CN" lang="en-US"/>
              <a:t>L</a:t>
            </a:r>
            <a:r>
              <a:rPr altLang="zh-CN" lang="en-US"/>
              <a:t>.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y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College,</a:t>
            </a:r>
            <a:r>
              <a:rPr altLang="zh-CN" lang="en-US"/>
              <a:t> </a:t>
            </a:r>
            <a:r>
              <a:rPr altLang="zh-CN" lang="en-US"/>
              <a:t>Kasba</a:t>
            </a:r>
            <a:r>
              <a:rPr altLang="zh-CN" lang="en-US"/>
              <a:t>,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u</a:t>
            </a:r>
            <a:r>
              <a:rPr altLang="zh-CN" lang="en-US"/>
              <a:t>r</a:t>
            </a:r>
            <a:r>
              <a:rPr altLang="zh-CN" lang="en-US"/>
              <a:t>n</a:t>
            </a:r>
            <a:r>
              <a:rPr altLang="zh-CN" lang="en-US"/>
              <a:t>e</a:t>
            </a:r>
            <a:r>
              <a:rPr altLang="zh-CN" lang="en-US"/>
              <a:t>a</a:t>
            </a:r>
            <a:endParaRPr altLang="zh-CN" lang="en-US"/>
          </a:p>
          <a:p>
            <a:r>
              <a:rPr altLang="zh-CN" lang="en-US"/>
              <a:t>1</a:t>
            </a:r>
            <a:r>
              <a:rPr altLang="zh-CN" lang="en-US"/>
              <a:t>5</a:t>
            </a:r>
            <a:r>
              <a:rPr altLang="zh-CN" lang="en-US"/>
              <a:t>-</a:t>
            </a:r>
            <a:r>
              <a:rPr altLang="zh-CN" lang="en-US"/>
              <a:t>0</a:t>
            </a:r>
            <a:r>
              <a:rPr altLang="zh-CN" lang="en-US"/>
              <a:t>5</a:t>
            </a:r>
            <a:r>
              <a:rPr altLang="zh-CN" lang="en-US"/>
              <a:t>-</a:t>
            </a:r>
            <a:r>
              <a:rPr altLang="zh-CN" lang="en-US"/>
              <a:t>2</a:t>
            </a:r>
            <a:r>
              <a:rPr altLang="zh-CN" lang="en-US"/>
              <a:t>0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4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6914"/>
            <a:ext cx="9144000" cy="6844172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6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6914"/>
            <a:ext cx="9144000" cy="6844172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8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6914"/>
            <a:ext cx="9144000" cy="6844172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0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6914"/>
            <a:ext cx="9144000" cy="6844172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2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28600" y="879472"/>
            <a:ext cx="8286750" cy="4783142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Redmi 4</dc:creator>
  <dcterms:created xsi:type="dcterms:W3CDTF">2015-05-11T11:30:45Z</dcterms:created>
  <dcterms:modified xsi:type="dcterms:W3CDTF">2020-05-15T03:55:17Z</dcterms:modified>
</cp:coreProperties>
</file>