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tableStyles" Target="tableStyles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4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5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6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57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4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8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6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7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2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3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7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8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8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49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5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5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2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3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>
          <a:solidFill>
            <a:srgbClr val="92D04F"/>
          </a:solidFill>
        </p:spPr>
        <p:txBody>
          <a:bodyPr/>
          <a:p>
            <a:r>
              <a:rPr altLang="zh-CN" lang="en-US"/>
              <a:t>G</a:t>
            </a:r>
            <a:r>
              <a:rPr altLang="zh-CN" lang="en-US"/>
              <a:t>R</a:t>
            </a:r>
            <a:r>
              <a:rPr altLang="zh-CN" lang="en-US"/>
              <a:t>E</a:t>
            </a:r>
            <a:r>
              <a:rPr altLang="zh-CN" lang="en-US"/>
              <a:t>E</a:t>
            </a:r>
            <a:r>
              <a:rPr altLang="zh-CN" lang="en-US"/>
              <a:t>N</a:t>
            </a:r>
            <a:r>
              <a:rPr altLang="zh-CN" lang="en-US"/>
              <a:t> </a:t>
            </a:r>
            <a:r>
              <a:rPr altLang="zh-CN" lang="en-US"/>
              <a:t>R</a:t>
            </a:r>
            <a:r>
              <a:rPr altLang="zh-CN" lang="en-US"/>
              <a:t>E</a:t>
            </a:r>
            <a:r>
              <a:rPr altLang="zh-CN" lang="en-US"/>
              <a:t>V</a:t>
            </a:r>
            <a:r>
              <a:rPr altLang="zh-CN" lang="en-US"/>
              <a:t>OLUTION</a:t>
            </a:r>
            <a:r>
              <a:rPr altLang="zh-CN" lang="en-US"/>
              <a:t> </a:t>
            </a:r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5000" lnSpcReduction="20000"/>
          </a:bodyPr>
          <a:p>
            <a:r>
              <a:rPr altLang="zh-CN" lang="en-US"/>
              <a:t>D</a:t>
            </a:r>
            <a:r>
              <a:rPr altLang="zh-CN" lang="en-US"/>
              <a:t>o</a:t>
            </a:r>
            <a:r>
              <a:rPr altLang="zh-CN" lang="en-US"/>
              <a:t>l</a:t>
            </a:r>
            <a:r>
              <a:rPr altLang="zh-CN" lang="en-US"/>
              <a:t>l</a:t>
            </a:r>
            <a:r>
              <a:rPr altLang="zh-CN" lang="en-US"/>
              <a:t>y</a:t>
            </a:r>
            <a:r>
              <a:rPr altLang="zh-CN" lang="en-US"/>
              <a:t> </a:t>
            </a:r>
            <a:r>
              <a:rPr altLang="zh-CN" lang="en-US"/>
              <a:t>Kumari</a:t>
            </a:r>
            <a:endParaRPr altLang="zh-CN" lang="en-US"/>
          </a:p>
          <a:p>
            <a:r>
              <a:rPr altLang="zh-CN" lang="en-US"/>
              <a:t>D</a:t>
            </a:r>
            <a:r>
              <a:rPr altLang="zh-CN" lang="en-US"/>
              <a:t>e</a:t>
            </a:r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rtment</a:t>
            </a:r>
            <a:r>
              <a:rPr altLang="zh-CN" lang="en-US"/>
              <a:t> </a:t>
            </a:r>
            <a:r>
              <a:rPr altLang="zh-CN" lang="en-US"/>
              <a:t>of</a:t>
            </a:r>
            <a:r>
              <a:rPr altLang="zh-CN" lang="en-US"/>
              <a:t> </a:t>
            </a:r>
            <a:r>
              <a:rPr altLang="zh-CN" lang="en-US"/>
              <a:t>Economics</a:t>
            </a:r>
            <a:endParaRPr altLang="zh-CN" lang="en-US"/>
          </a:p>
          <a:p>
            <a:r>
              <a:rPr altLang="zh-CN" lang="en-US"/>
              <a:t>M</a:t>
            </a:r>
            <a:r>
              <a:rPr altLang="zh-CN" lang="en-US"/>
              <a:t>.</a:t>
            </a:r>
            <a:r>
              <a:rPr altLang="zh-CN" lang="en-US"/>
              <a:t> </a:t>
            </a:r>
            <a:r>
              <a:rPr altLang="zh-CN" lang="en-US"/>
              <a:t>L</a:t>
            </a:r>
            <a:r>
              <a:rPr altLang="zh-CN" lang="en-US"/>
              <a:t> 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y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College</a:t>
            </a:r>
            <a:r>
              <a:rPr altLang="zh-CN" lang="en-US"/>
              <a:t>,</a:t>
            </a:r>
            <a:r>
              <a:rPr altLang="zh-CN" lang="en-US"/>
              <a:t> </a:t>
            </a:r>
            <a:r>
              <a:rPr altLang="zh-CN" lang="en-US"/>
              <a:t>k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b</a:t>
            </a:r>
            <a:r>
              <a:rPr altLang="zh-CN" lang="en-US"/>
              <a:t>a</a:t>
            </a:r>
            <a:r>
              <a:rPr altLang="zh-CN" lang="en-US"/>
              <a:t>,</a:t>
            </a:r>
            <a:r>
              <a:rPr altLang="zh-CN" lang="en-US"/>
              <a:t> </a:t>
            </a:r>
            <a:r>
              <a:rPr altLang="zh-CN" lang="en-US"/>
              <a:t>Purnea</a:t>
            </a:r>
            <a:endParaRPr altLang="zh-CN" lang="en-US"/>
          </a:p>
          <a:p>
            <a:r>
              <a:rPr altLang="zh-CN" lang="en-US"/>
              <a:t>C</a:t>
            </a:r>
            <a:r>
              <a:rPr altLang="zh-CN" lang="en-US"/>
              <a:t>l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s</a:t>
            </a:r>
            <a:r>
              <a:rPr altLang="zh-CN" lang="en-US"/>
              <a:t>-</a:t>
            </a:r>
            <a:r>
              <a:rPr altLang="zh-CN" lang="en-US"/>
              <a:t>B</a:t>
            </a:r>
            <a:r>
              <a:rPr altLang="zh-CN" lang="en-US"/>
              <a:t>.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t</a:t>
            </a:r>
            <a:r>
              <a:rPr altLang="zh-CN" lang="en-US"/>
              <a:t>-1</a:t>
            </a:r>
            <a:endParaRPr altLang="zh-CN" lang="en-US"/>
          </a:p>
          <a:p>
            <a:r>
              <a:rPr altLang="zh-CN" lang="en-US"/>
              <a:t>1</a:t>
            </a:r>
            <a:r>
              <a:rPr altLang="zh-CN" lang="en-US"/>
              <a:t>2</a:t>
            </a:r>
            <a:r>
              <a:rPr altLang="zh-CN" lang="en-US"/>
              <a:t>-</a:t>
            </a:r>
            <a:r>
              <a:rPr altLang="zh-CN" lang="en-US"/>
              <a:t>0</a:t>
            </a:r>
            <a:r>
              <a:rPr altLang="zh-CN" lang="en-US"/>
              <a:t>5</a:t>
            </a:r>
            <a:r>
              <a:rPr altLang="zh-CN" lang="en-US"/>
              <a:t>-</a:t>
            </a:r>
            <a:r>
              <a:rPr altLang="zh-CN" lang="en-US"/>
              <a:t>2</a:t>
            </a:r>
            <a:r>
              <a:rPr altLang="zh-CN" lang="en-US"/>
              <a:t>0</a:t>
            </a:r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4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6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8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0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2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4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60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8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Redmi 4</dc:creator>
  <dcterms:created xsi:type="dcterms:W3CDTF">2015-05-11T11:30:45Z</dcterms:created>
  <dcterms:modified xsi:type="dcterms:W3CDTF">2020-05-12T04:01:18Z</dcterms:modified>
</cp:coreProperties>
</file>