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92D04F"/>
          </a:solidFill>
        </p:spPr>
        <p:txBody>
          <a:bodyPr/>
          <a:p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V</a:t>
            </a:r>
            <a:r>
              <a:rPr altLang="zh-CN" lang="en-US"/>
              <a:t>OLUTION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2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2020-05-12T04:01:18Z</dcterms:modified>
</cp:coreProperties>
</file>