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</p:spPr>
        <p:txBody>
          <a:bodyPr/>
          <a:p>
            <a:r>
              <a:rPr altLang="zh-CN" lang="en-US"/>
              <a:t>A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CULTURE</a:t>
            </a:r>
            <a:r>
              <a:rPr altLang="zh-CN" lang="en-US"/>
              <a:t> 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O</a:t>
            </a:r>
            <a:r>
              <a:rPr altLang="zh-CN" lang="en-US"/>
              <a:t>M</a:t>
            </a:r>
            <a:r>
              <a:rPr altLang="zh-CN" lang="en-US"/>
              <a:t>Y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Purni</a:t>
            </a:r>
            <a:r>
              <a:rPr altLang="zh-CN" lang="en-US"/>
              <a:t>e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0</a:t>
            </a:r>
            <a:r>
              <a:rPr altLang="zh-CN" lang="en-US"/>
              <a:t>9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2015-05-11T22:30:45Z</dcterms:created>
  <dcterms:modified xsi:type="dcterms:W3CDTF">2020-05-06T07:15:17Z</dcterms:modified>
</cp:coreProperties>
</file>