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tableStyles" Target="tableStyle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solidFill>
            <a:srgbClr val="02A5E3"/>
          </a:solidFill>
        </p:spPr>
        <p:txBody>
          <a:bodyPr/>
          <a:p>
            <a:r>
              <a:rPr altLang="zh-CN" lang="en-US"/>
              <a:t>A</a:t>
            </a:r>
            <a:r>
              <a:rPr altLang="zh-CN" lang="en-US"/>
              <a:t>G</a:t>
            </a:r>
            <a:r>
              <a:rPr altLang="zh-CN" lang="en-US"/>
              <a:t>R</a:t>
            </a:r>
            <a:r>
              <a:rPr altLang="zh-CN" lang="en-US"/>
              <a:t>I</a:t>
            </a:r>
            <a:r>
              <a:rPr altLang="zh-CN" lang="en-US"/>
              <a:t>CULTURE</a:t>
            </a:r>
            <a:r>
              <a:rPr altLang="zh-CN" lang="en-US"/>
              <a:t> 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D</a:t>
            </a:r>
            <a:r>
              <a:rPr altLang="zh-CN" lang="en-US"/>
              <a:t>I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E</a:t>
            </a:r>
            <a:r>
              <a:rPr altLang="zh-CN" lang="en-US"/>
              <a:t>C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O</a:t>
            </a:r>
            <a:r>
              <a:rPr altLang="zh-CN" lang="en-US"/>
              <a:t>M</a:t>
            </a:r>
            <a:r>
              <a:rPr altLang="zh-CN" lang="en-US"/>
              <a:t>Y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5000" lnSpcReduction="20000"/>
          </a:bodyPr>
          <a:p>
            <a:r>
              <a:rPr altLang="zh-CN" lang="en-US"/>
              <a:t>D</a:t>
            </a:r>
            <a:r>
              <a:rPr altLang="zh-CN" lang="en-US"/>
              <a:t>o</a:t>
            </a:r>
            <a:r>
              <a:rPr altLang="zh-CN" lang="en-US"/>
              <a:t>l</a:t>
            </a:r>
            <a:r>
              <a:rPr altLang="zh-CN" lang="en-US"/>
              <a:t>l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Kumari</a:t>
            </a:r>
            <a:endParaRPr altLang="zh-CN" lang="en-US"/>
          </a:p>
          <a:p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p</a:t>
            </a:r>
            <a:r>
              <a:rPr altLang="zh-CN" lang="en-US"/>
              <a:t>artment</a:t>
            </a:r>
            <a:r>
              <a:rPr altLang="zh-CN" lang="en-US"/>
              <a:t> </a:t>
            </a:r>
            <a:r>
              <a:rPr altLang="zh-CN" lang="en-US"/>
              <a:t>o</a:t>
            </a:r>
            <a:r>
              <a:rPr altLang="zh-CN" lang="en-US"/>
              <a:t>f</a:t>
            </a:r>
            <a:r>
              <a:rPr altLang="zh-CN" lang="en-US"/>
              <a:t> </a:t>
            </a:r>
            <a:r>
              <a:rPr altLang="zh-CN" lang="en-US"/>
              <a:t>Economics</a:t>
            </a:r>
            <a:endParaRPr altLang="zh-CN" lang="en-US"/>
          </a:p>
          <a:p>
            <a:r>
              <a:rPr altLang="zh-CN" lang="en-US"/>
              <a:t>M</a:t>
            </a:r>
            <a:r>
              <a:rPr altLang="zh-CN" lang="en-US"/>
              <a:t>.</a:t>
            </a:r>
            <a:r>
              <a:rPr altLang="zh-CN" lang="en-US"/>
              <a:t>L</a:t>
            </a:r>
            <a:r>
              <a:rPr altLang="zh-CN" lang="en-US"/>
              <a:t>.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y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College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Kasba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Purni</a:t>
            </a:r>
            <a:r>
              <a:rPr altLang="zh-CN" lang="en-US"/>
              <a:t>e</a:t>
            </a:r>
            <a:r>
              <a:rPr altLang="zh-CN" lang="en-US"/>
              <a:t>a</a:t>
            </a:r>
            <a:endParaRPr altLang="zh-CN" lang="en-US"/>
          </a:p>
          <a:p>
            <a:r>
              <a:rPr altLang="zh-CN" lang="en-US"/>
              <a:t>C</a:t>
            </a:r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-</a:t>
            </a:r>
            <a:r>
              <a:rPr altLang="zh-CN" lang="en-US"/>
              <a:t> </a:t>
            </a:r>
            <a:r>
              <a:rPr altLang="zh-CN" lang="en-US"/>
              <a:t>B</a:t>
            </a:r>
            <a:r>
              <a:rPr altLang="zh-CN" lang="en-US"/>
              <a:t>.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t</a:t>
            </a:r>
            <a:r>
              <a:rPr altLang="zh-CN" lang="en-US"/>
              <a:t>-1</a:t>
            </a:r>
            <a:endParaRPr altLang="zh-CN" lang="en-US"/>
          </a:p>
          <a:p>
            <a:r>
              <a:rPr altLang="zh-CN" lang="en-US"/>
              <a:t>0</a:t>
            </a:r>
            <a:r>
              <a:rPr altLang="zh-CN" lang="en-US"/>
              <a:t>9</a:t>
            </a:r>
            <a:r>
              <a:rPr altLang="zh-CN" lang="en-US"/>
              <a:t>-</a:t>
            </a:r>
            <a:r>
              <a:rPr altLang="zh-CN" lang="en-US"/>
              <a:t>0</a:t>
            </a:r>
            <a:r>
              <a:rPr altLang="zh-CN" lang="en-US"/>
              <a:t>5</a:t>
            </a:r>
            <a:r>
              <a:rPr altLang="zh-CN" lang="en-US"/>
              <a:t>-</a:t>
            </a:r>
            <a:r>
              <a:rPr altLang="zh-CN" lang="en-US"/>
              <a:t>2</a:t>
            </a:r>
            <a:r>
              <a:rPr altLang="zh-CN" lang="en-US"/>
              <a:t>0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52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54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56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58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60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62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Redmi 4</dc:creator>
  <dcterms:created xsi:type="dcterms:W3CDTF">2015-05-11T22:30:45Z</dcterms:created>
  <dcterms:modified xsi:type="dcterms:W3CDTF">2020-05-06T07:15:17Z</dcterms:modified>
</cp:coreProperties>
</file>