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77" r:id="rId3"/>
    <p:sldId id="278" r:id="rId4"/>
    <p:sldId id="279" r:id="rId5"/>
    <p:sldId id="280" r:id="rId6"/>
    <p:sldId id="281" r:id="rId7"/>
    <p:sldId id="282" r:id="rId8"/>
    <p:sldId id="283" r:id="rId9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2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3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A</a:t>
            </a:r>
            <a:r>
              <a:rPr altLang="zh-CN" lang="en-US"/>
              <a:t>G</a:t>
            </a:r>
            <a:r>
              <a:rPr altLang="zh-CN" lang="en-US"/>
              <a:t>R</a:t>
            </a:r>
            <a:r>
              <a:rPr altLang="zh-CN" lang="en-US"/>
              <a:t>I</a:t>
            </a:r>
            <a:r>
              <a:rPr altLang="zh-CN" lang="en-US"/>
              <a:t>C</a:t>
            </a:r>
            <a:r>
              <a:rPr altLang="zh-CN" lang="en-US"/>
              <a:t>ULTUR</a:t>
            </a:r>
            <a:r>
              <a:rPr altLang="zh-CN" lang="en-US"/>
              <a:t>A</a:t>
            </a:r>
            <a:r>
              <a:rPr altLang="zh-CN" lang="en-US"/>
              <a:t>L</a:t>
            </a:r>
            <a:r>
              <a:rPr altLang="zh-CN" lang="en-US"/>
              <a:t> </a:t>
            </a:r>
            <a:r>
              <a:rPr altLang="zh-CN" lang="en-US"/>
              <a:t>M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KETING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/>
              <a:t>D</a:t>
            </a:r>
            <a:r>
              <a:rPr altLang="zh-CN" lang="en-US"/>
              <a:t>o</a:t>
            </a:r>
            <a:r>
              <a:rPr altLang="zh-CN" lang="en-US"/>
              <a:t>l</a:t>
            </a:r>
            <a:r>
              <a:rPr altLang="zh-CN" lang="en-US"/>
              <a:t>l</a:t>
            </a:r>
            <a:r>
              <a:rPr altLang="zh-CN" lang="en-US"/>
              <a:t>y</a:t>
            </a:r>
            <a:r>
              <a:rPr altLang="zh-CN" lang="en-US"/>
              <a:t> </a:t>
            </a:r>
            <a:r>
              <a:rPr altLang="zh-CN" lang="en-US"/>
              <a:t>Kumari</a:t>
            </a:r>
            <a:endParaRPr altLang="zh-CN" lang="en-US"/>
          </a:p>
          <a:p>
            <a:r>
              <a:rPr altLang="zh-CN" lang="en-US"/>
              <a:t>D</a:t>
            </a:r>
            <a:r>
              <a:rPr altLang="zh-CN" lang="en-US"/>
              <a:t>e</a:t>
            </a:r>
            <a:r>
              <a:rPr altLang="zh-CN" lang="en-US"/>
              <a:t>p</a:t>
            </a:r>
            <a:r>
              <a:rPr altLang="zh-CN" lang="en-US"/>
              <a:t>artment</a:t>
            </a:r>
            <a:r>
              <a:rPr altLang="zh-CN" lang="en-US"/>
              <a:t> </a:t>
            </a:r>
            <a:r>
              <a:rPr altLang="zh-CN" lang="en-US"/>
              <a:t>of</a:t>
            </a:r>
            <a:r>
              <a:rPr altLang="zh-CN" lang="en-US"/>
              <a:t> </a:t>
            </a:r>
            <a:r>
              <a:rPr altLang="zh-CN" lang="en-US"/>
              <a:t>Economics</a:t>
            </a:r>
            <a:endParaRPr altLang="zh-CN" lang="en-US"/>
          </a:p>
          <a:p>
            <a:r>
              <a:rPr altLang="zh-CN" lang="en-US"/>
              <a:t>M</a:t>
            </a:r>
            <a:r>
              <a:rPr altLang="zh-CN" lang="en-US"/>
              <a:t>.</a:t>
            </a:r>
            <a:r>
              <a:rPr altLang="zh-CN" lang="en-US"/>
              <a:t>L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y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College</a:t>
            </a:r>
            <a:r>
              <a:rPr altLang="zh-CN" lang="en-US"/>
              <a:t>,</a:t>
            </a:r>
            <a:r>
              <a:rPr altLang="zh-CN" lang="en-US"/>
              <a:t> Kasba</a:t>
            </a:r>
            <a:r>
              <a:rPr altLang="zh-CN" lang="en-US"/>
              <a:t>,</a:t>
            </a:r>
            <a:r>
              <a:rPr altLang="zh-CN" lang="en-US"/>
              <a:t> </a:t>
            </a:r>
            <a:r>
              <a:rPr altLang="zh-CN" lang="en-US"/>
              <a:t>Purnea</a:t>
            </a:r>
            <a:endParaRPr altLang="zh-CN" lang="en-US"/>
          </a:p>
          <a:p>
            <a:r>
              <a:rPr altLang="zh-CN" lang="en-US"/>
              <a:t>C</a:t>
            </a:r>
            <a:r>
              <a:rPr altLang="zh-CN" lang="en-US"/>
              <a:t>l</a:t>
            </a:r>
            <a:r>
              <a:rPr altLang="zh-CN" lang="en-US"/>
              <a:t>a</a:t>
            </a:r>
            <a:r>
              <a:rPr altLang="zh-CN" lang="en-US"/>
              <a:t>s</a:t>
            </a:r>
            <a:r>
              <a:rPr altLang="zh-CN" lang="en-US"/>
              <a:t>s</a:t>
            </a:r>
            <a:r>
              <a:rPr altLang="zh-CN" lang="en-US"/>
              <a:t>-</a:t>
            </a:r>
            <a:r>
              <a:rPr altLang="zh-CN" lang="en-US"/>
              <a:t>B</a:t>
            </a:r>
            <a:r>
              <a:rPr altLang="zh-CN" lang="en-US"/>
              <a:t>.</a:t>
            </a:r>
            <a:r>
              <a:rPr altLang="zh-CN" lang="en-US"/>
              <a:t>A</a:t>
            </a:r>
            <a:r>
              <a:rPr altLang="zh-CN" lang="en-US"/>
              <a:t> </a:t>
            </a:r>
            <a:r>
              <a:rPr altLang="zh-CN" lang="en-US"/>
              <a:t>p</a:t>
            </a:r>
            <a:r>
              <a:rPr altLang="zh-CN" lang="en-US"/>
              <a:t>a</a:t>
            </a:r>
            <a:r>
              <a:rPr altLang="zh-CN" lang="en-US"/>
              <a:t>r</a:t>
            </a:r>
            <a:r>
              <a:rPr altLang="zh-CN" lang="en-US"/>
              <a:t>t</a:t>
            </a:r>
            <a:r>
              <a:rPr altLang="zh-CN" lang="en-US"/>
              <a:t>-1</a:t>
            </a:r>
            <a:endParaRPr altLang="zh-CN" lang="en-US"/>
          </a:p>
          <a:p>
            <a:r>
              <a:rPr altLang="zh-CN" lang="en-US"/>
              <a:t>1</a:t>
            </a:r>
            <a:r>
              <a:rPr altLang="zh-CN" lang="en-US"/>
              <a:t>3</a:t>
            </a:r>
            <a:r>
              <a:rPr altLang="zh-CN" lang="en-US"/>
              <a:t>-</a:t>
            </a:r>
            <a:r>
              <a:rPr altLang="zh-CN" lang="en-US"/>
              <a:t>0</a:t>
            </a:r>
            <a:r>
              <a:rPr altLang="zh-CN" lang="en-US"/>
              <a:t>5</a:t>
            </a:r>
            <a:r>
              <a:rPr altLang="zh-CN" lang="en-US"/>
              <a:t>-</a:t>
            </a:r>
            <a:r>
              <a:rPr altLang="zh-CN" lang="en-US"/>
              <a:t>2</a:t>
            </a:r>
            <a:r>
              <a:rPr altLang="zh-CN" lang="en-US"/>
              <a:t>0</a:t>
            </a:r>
            <a:endParaRPr altLang="zh-CN" lang="en-US"/>
          </a:p>
          <a:p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28599" y="365126"/>
            <a:ext cx="8286750" cy="4783142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598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4" y="365125"/>
            <a:ext cx="8286750" cy="4783142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0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628650" y="365125"/>
            <a:ext cx="8286750" cy="4783142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2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1037429"/>
            <a:ext cx="8286750" cy="4783142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IN"/>
          </a:p>
        </p:txBody>
      </p:sp>
      <p:sp>
        <p:nvSpPr>
          <p:cNvPr id="1048604" name="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IN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4" y="365125"/>
            <a:ext cx="8286750" cy="4783142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Redmi 4</dc:creator>
  <dcterms:created xsi:type="dcterms:W3CDTF">2015-05-11T11:30:45Z</dcterms:created>
  <dcterms:modified xsi:type="dcterms:W3CDTF">2020-05-13T03:26:43Z</dcterms:modified>
</cp:coreProperties>
</file>