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ULTUR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KETING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3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8599" y="365126"/>
            <a:ext cx="8286750" cy="478314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4" y="365125"/>
            <a:ext cx="8286750" cy="4783142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50" y="365125"/>
            <a:ext cx="8286750" cy="4783142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4" y="365125"/>
            <a:ext cx="8286750" cy="47831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2020-05-13T03:26:43Z</dcterms:modified>
</cp:coreProperties>
</file>