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96" r:id="rId1"/>
  </p:sldMasterIdLst>
  <p:notesMasterIdLst>
    <p:notesMasterId r:id="rId2"/>
  </p:notesMasterIdLst>
  <p:sldIdLst>
    <p:sldId id="313" r:id="rId3"/>
    <p:sldId id="314" r:id="rId4"/>
    <p:sldId id="315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3" r:id="rId1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tableStyles" Target="tableStyles.xml"/><Relationship Id="rId15" Type="http://schemas.openxmlformats.org/officeDocument/2006/relationships/presProps" Target="presProps.xml"/><Relationship Id="rId16" Type="http://schemas.openxmlformats.org/officeDocument/2006/relationships/viewProps" Target="viewProps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4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0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9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9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0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8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9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0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2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4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5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8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8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7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8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4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7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8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7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7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7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7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f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G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g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h</a:t>
            </a:r>
            <a:r>
              <a:rPr altLang="zh-CN" lang="en-US">
                <a:solidFill>
                  <a:srgbClr val="00B0F0"/>
                </a:solidFill>
              </a:rPr>
              <a:t>y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H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s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2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4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u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1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s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c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c</a:t>
            </a:r>
            <a:r>
              <a:rPr altLang="zh-CN" lang="en-US">
                <a:solidFill>
                  <a:srgbClr val="00B0F0"/>
                </a:solidFill>
              </a:rPr>
              <a:t>: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m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g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s</a:t>
            </a:r>
            <a:r>
              <a:rPr altLang="zh-CN" lang="en-US">
                <a:solidFill>
                  <a:srgbClr val="00B0F0"/>
                </a:solidFill>
              </a:rPr>
              <a:t>s</a:t>
            </a:r>
            <a:r>
              <a:rPr altLang="zh-CN" lang="en-US">
                <a:solidFill>
                  <a:srgbClr val="00B0F0"/>
                </a:solidFill>
              </a:rPr>
              <a:t>l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d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D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:</a:t>
            </a:r>
            <a:r>
              <a:rPr altLang="zh-CN" lang="en-US">
                <a:solidFill>
                  <a:srgbClr val="00B0F0"/>
                </a:solidFill>
              </a:rPr>
              <a:t>1</a:t>
            </a:r>
            <a:r>
              <a:rPr altLang="zh-CN" lang="en-US">
                <a:solidFill>
                  <a:srgbClr val="00B0F0"/>
                </a:solidFill>
              </a:rPr>
              <a:t>5</a:t>
            </a:r>
            <a:r>
              <a:rPr altLang="zh-CN" lang="en-US">
                <a:solidFill>
                  <a:srgbClr val="00B0F0"/>
                </a:solidFill>
              </a:rPr>
              <a:t>/</a:t>
            </a:r>
            <a:r>
              <a:rPr altLang="zh-CN" lang="en-US">
                <a:solidFill>
                  <a:srgbClr val="00B0F0"/>
                </a:solidFill>
              </a:rPr>
              <a:t>0</a:t>
            </a:r>
            <a:r>
              <a:rPr altLang="zh-CN" lang="en-US">
                <a:solidFill>
                  <a:srgbClr val="00B0F0"/>
                </a:solidFill>
              </a:rPr>
              <a:t>5</a:t>
            </a:r>
            <a:r>
              <a:rPr altLang="zh-CN" lang="en-US">
                <a:solidFill>
                  <a:srgbClr val="00B0F0"/>
                </a:solidFill>
              </a:rPr>
              <a:t>/</a:t>
            </a:r>
            <a:r>
              <a:rPr altLang="zh-CN" lang="en-US">
                <a:solidFill>
                  <a:srgbClr val="00B0F0"/>
                </a:solidFill>
              </a:rPr>
              <a:t>2</a:t>
            </a:r>
            <a:r>
              <a:rPr altLang="zh-CN" lang="en-US">
                <a:solidFill>
                  <a:srgbClr val="00B0F0"/>
                </a:solidFill>
              </a:rPr>
              <a:t>0</a:t>
            </a:r>
            <a:endParaRPr altLang="zh-CN" lang="en-US">
              <a:solidFill>
                <a:srgbClr val="00B0F0"/>
              </a:solidFill>
            </a:endParaRPr>
          </a:p>
        </p:txBody>
      </p:sp>
      <p:sp>
        <p:nvSpPr>
          <p:cNvPr id="1048595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5833" lnSpcReduction="20000"/>
          </a:bodyPr>
          <a:p>
            <a:r>
              <a:rPr altLang="zh-CN" lang="en-US">
                <a:solidFill>
                  <a:srgbClr val="C00000"/>
                </a:solidFill>
              </a:rPr>
              <a:t>B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h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c</a:t>
            </a:r>
            <a:r>
              <a:rPr altLang="zh-CN" lang="en-US">
                <a:solidFill>
                  <a:srgbClr val="C00000"/>
                </a:solidFill>
              </a:rPr>
              <a:t>h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j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t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endParaRPr altLang="zh-CN" lang="en-US">
              <a:solidFill>
                <a:srgbClr val="C00000"/>
              </a:solidFill>
            </a:endParaRPr>
          </a:p>
          <a:p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t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t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P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f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G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g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p</a:t>
            </a:r>
            <a:r>
              <a:rPr altLang="zh-CN" lang="en-US">
                <a:solidFill>
                  <a:srgbClr val="C00000"/>
                </a:solidFill>
              </a:rPr>
              <a:t>h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endParaRPr altLang="zh-CN" lang="en-US">
              <a:solidFill>
                <a:srgbClr val="C00000"/>
              </a:solidFill>
            </a:endParaRPr>
          </a:p>
          <a:p>
            <a:r>
              <a:rPr altLang="zh-CN" lang="en-US">
                <a:solidFill>
                  <a:srgbClr val="C00000"/>
                </a:solidFill>
              </a:rPr>
              <a:t>M</a:t>
            </a:r>
            <a:r>
              <a:rPr altLang="zh-CN" lang="en-US">
                <a:solidFill>
                  <a:srgbClr val="C00000"/>
                </a:solidFill>
              </a:rPr>
              <a:t>.</a:t>
            </a:r>
            <a:r>
              <a:rPr altLang="zh-CN" lang="en-US">
                <a:solidFill>
                  <a:srgbClr val="C00000"/>
                </a:solidFill>
              </a:rPr>
              <a:t>l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C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l</a:t>
            </a:r>
            <a:r>
              <a:rPr altLang="zh-CN" lang="en-US">
                <a:solidFill>
                  <a:srgbClr val="C00000"/>
                </a:solidFill>
              </a:rPr>
              <a:t>l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g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k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b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endParaRPr altLang="zh-CN" lang="en-US">
              <a:solidFill>
                <a:srgbClr val="C00000"/>
              </a:solidFill>
            </a:endParaRPr>
          </a:p>
          <a:p>
            <a:r>
              <a:rPr altLang="zh-CN" lang="en-US">
                <a:solidFill>
                  <a:srgbClr val="C00000"/>
                </a:solidFill>
              </a:rPr>
              <a:t>P</a:t>
            </a:r>
            <a:r>
              <a:rPr altLang="zh-CN" lang="en-US">
                <a:solidFill>
                  <a:srgbClr val="C00000"/>
                </a:solidFill>
              </a:rPr>
              <a:t>u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U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v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t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r>
              <a:rPr altLang="zh-CN" lang="en-US">
                <a:solidFill>
                  <a:srgbClr val="C00000"/>
                </a:solidFill>
              </a:rPr>
              <a:t>,</a:t>
            </a:r>
            <a:r>
              <a:rPr altLang="zh-CN" lang="en-US">
                <a:solidFill>
                  <a:srgbClr val="C00000"/>
                </a:solidFill>
              </a:rPr>
              <a:t>p</a:t>
            </a:r>
            <a:r>
              <a:rPr altLang="zh-CN" lang="en-US">
                <a:solidFill>
                  <a:srgbClr val="C00000"/>
                </a:solidFill>
              </a:rPr>
              <a:t>u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endParaRPr altLang="zh-CN" lang="en-US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5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b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d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8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9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0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terms="http://purl.org/dc/terms/" xmlns:xsi="http://www.w3.org/2001/XMLSchema-instance">
  <dcterms:created xsi:type="dcterms:W3CDTF">2015-05-11T11:30:45Z</dcterms:created>
  <dcterms:modified xsi:type="dcterms:W3CDTF">2020-05-15T05:38:18Z</dcterms:modified>
</cp:coreProperties>
</file>