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2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3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42874" y="-284059"/>
            <a:ext cx="9170772" cy="7358856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 txBox="1"/>
          <p:nvPr/>
        </p:nvSpPr>
        <p:spPr>
          <a:xfrm>
            <a:off x="-1527" y="240030"/>
            <a:ext cx="9145527" cy="55397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Definition of an international migrant
➢ International migrant: someone who changes his or her 
country of usual residence, irrespective of the reason 
for migration or legal status if duration is at least 1 year 
(source: United Nations, 1998. Recommendations on Statistics of International 
➢ Reasons for migration may include:
To study or obtain training
To work or start a business
To join family members
To seek greater personal freedom
To seek refuge from persecution
_x0000_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2015-05-10T13:30:45Z</dcterms:created>
  <dcterms:modified xsi:type="dcterms:W3CDTF">2020-05-30T02:21:40Z</dcterms:modified>
</cp:coreProperties>
</file>