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84" r:id="rId1"/>
  </p:sldMasterIdLst>
  <p:notesMasterIdLst>
    <p:notesMasterId r:id="rId2"/>
  </p:notesMasterIdLst>
  <p:sldIdLst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3" r:id="rId12"/>
    <p:sldId id="292" r:id="rId1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tableStyles" Target="tableStyles.xml"/><Relationship Id="rId15" Type="http://schemas.openxmlformats.org/officeDocument/2006/relationships/presProps" Target="presProps.xml"/><Relationship Id="rId16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4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5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9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0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2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7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7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f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y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4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4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l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m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d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3</a:t>
            </a:r>
            <a:r>
              <a:rPr altLang="zh-CN" lang="en-US">
                <a:solidFill>
                  <a:srgbClr val="00B0F0"/>
                </a:solidFill>
              </a:rPr>
              <a:t>0</a:t>
            </a:r>
            <a:r>
              <a:rPr altLang="zh-CN" lang="en-US">
                <a:solidFill>
                  <a:srgbClr val="00B0F0"/>
                </a:solidFill>
              </a:rPr>
              <a:t>/</a:t>
            </a:r>
            <a:r>
              <a:rPr altLang="zh-CN" lang="en-US">
                <a:solidFill>
                  <a:srgbClr val="00B0F0"/>
                </a:solidFill>
              </a:rPr>
              <a:t>0</a:t>
            </a:r>
            <a:r>
              <a:rPr altLang="zh-CN" lang="en-US">
                <a:solidFill>
                  <a:srgbClr val="00B0F0"/>
                </a:solidFill>
              </a:rPr>
              <a:t>5</a:t>
            </a:r>
            <a:r>
              <a:rPr altLang="zh-CN" lang="en-US">
                <a:solidFill>
                  <a:srgbClr val="00B0F0"/>
                </a:solidFill>
              </a:rPr>
              <a:t>/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0</a:t>
            </a:r>
            <a:endParaRPr altLang="zh-CN" lang="en-US">
              <a:solidFill>
                <a:srgbClr val="00B0F0"/>
              </a:solidFill>
            </a:endParaRPr>
          </a:p>
        </p:txBody>
      </p:sp>
      <p:sp>
        <p:nvSpPr>
          <p:cNvPr id="1048590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5833" lnSpcReduction="20000"/>
          </a:bodyPr>
          <a:p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j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f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M</a:t>
            </a:r>
            <a:r>
              <a:rPr altLang="zh-CN" lang="en-US">
                <a:solidFill>
                  <a:srgbClr val="C00000"/>
                </a:solidFill>
              </a:rPr>
              <a:t>.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k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9144000" cy="6857999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142874" y="-284059"/>
            <a:ext cx="9170772" cy="7358856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"/>
          <p:cNvSpPr txBox="1"/>
          <p:nvPr/>
        </p:nvSpPr>
        <p:spPr>
          <a:xfrm>
            <a:off x="-1527" y="240030"/>
            <a:ext cx="9145527" cy="5539740"/>
          </a:xfrm>
          <a:prstGeom prst="rect"/>
        </p:spPr>
        <p:txBody>
          <a:bodyPr rtlCol="0" wrap="square">
            <a:spAutoFit/>
          </a:bodyPr>
          <a:p>
            <a:r>
              <a:rPr sz="2800" lang="en-US">
                <a:solidFill>
                  <a:srgbClr val="000000"/>
                </a:solidFill>
              </a:rPr>
              <a:t>Definition of an international migrant
➢ International migrant: someone who changes his or her 
country of usual residence, irrespective of the reason 
for migration or legal status if duration is at least 1 year 
(source: United Nations, 1998. Recommendations on Statistics of International 
➢ Reasons for migration may include:
To study or obtain training
To work or start a business
To join family members
To seek greater personal freedom
To seek refuge from persecution
_x0000_</a:t>
            </a:r>
            <a:endParaRPr sz="28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9144000" cy="6857999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9144000" cy="6857999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9144000" cy="6857999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9144000" cy="6857999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9144000" cy="6857999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9144000" cy="6857999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2015-05-10T13:30:45Z</dcterms:created>
  <dcterms:modified xsi:type="dcterms:W3CDTF">2020-05-30T02:21:40Z</dcterms:modified>
</cp:coreProperties>
</file>