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84" r:id="rId1"/>
  </p:sldMasterIdLst>
  <p:notesMasterIdLst>
    <p:notesMasterId r:id="rId2"/>
  </p:notesMasterIdLst>
  <p:sldIdLst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f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y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4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u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1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c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c</a:t>
            </a:r>
            <a:r>
              <a:rPr altLang="zh-CN" lang="en-US">
                <a:solidFill>
                  <a:srgbClr val="00B0F0"/>
                </a:solidFill>
              </a:rPr>
              <a:t>: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m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l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d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D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1</a:t>
            </a:r>
            <a:r>
              <a:rPr altLang="zh-CN" lang="en-US">
                <a:solidFill>
                  <a:srgbClr val="00B0F0"/>
                </a:solidFill>
              </a:rPr>
              <a:t>3</a:t>
            </a:r>
            <a:r>
              <a:rPr altLang="zh-CN" lang="en-US">
                <a:solidFill>
                  <a:srgbClr val="00B0F0"/>
                </a:solidFill>
              </a:rPr>
              <a:t>/</a:t>
            </a:r>
            <a:r>
              <a:rPr altLang="zh-CN" lang="en-US">
                <a:solidFill>
                  <a:srgbClr val="00B0F0"/>
                </a:solidFill>
              </a:rPr>
              <a:t>0</a:t>
            </a:r>
            <a:r>
              <a:rPr altLang="zh-CN" lang="en-US">
                <a:solidFill>
                  <a:srgbClr val="00B0F0"/>
                </a:solidFill>
              </a:rPr>
              <a:t>5</a:t>
            </a:r>
            <a:r>
              <a:rPr altLang="zh-CN" lang="en-US">
                <a:solidFill>
                  <a:srgbClr val="00B0F0"/>
                </a:solidFill>
              </a:rPr>
              <a:t>/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r>
              <a:rPr altLang="zh-CN" lang="en-US">
                <a:solidFill>
                  <a:srgbClr val="00B0F0"/>
                </a:solidFill>
              </a:rPr>
              <a:t>0</a:t>
            </a:r>
            <a:endParaRPr altLang="zh-CN" lang="en-US">
              <a:solidFill>
                <a:srgbClr val="00B0F0"/>
              </a:solidFill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5833" lnSpcReduction="20000"/>
          </a:bodyPr>
          <a:p>
            <a:r>
              <a:rPr altLang="zh-CN" lang="en-US">
                <a:solidFill>
                  <a:srgbClr val="C00000"/>
                </a:solidFill>
              </a:rPr>
              <a:t>B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j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f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M</a:t>
            </a:r>
            <a:r>
              <a:rPr altLang="zh-CN" lang="en-US">
                <a:solidFill>
                  <a:srgbClr val="C00000"/>
                </a:solidFill>
              </a:rPr>
              <a:t>.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k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b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u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U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v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,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u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endParaRPr altLang="zh-CN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r="0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u</a:t>
            </a:r>
            <a:r>
              <a:rPr lang="en-US"/>
              <a:t>e</a:t>
            </a:r>
            <a:r>
              <a:rPr lang="en-US"/>
              <a:t>d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2015-05-11T00:30:45Z</dcterms:created>
  <dcterms:modified xsi:type="dcterms:W3CDTF">2020-05-15T05:34:26Z</dcterms:modified>
</cp:coreProperties>
</file>