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tableStyles" Target="tableStyles.xml"/><Relationship Id="rId16" Type="http://schemas.openxmlformats.org/officeDocument/2006/relationships/presProps" Target="presProps.xml"/><Relationship Id="rId17" Type="http://schemas.openxmlformats.org/officeDocument/2006/relationships/viewProps" Target="viewProps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7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7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7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7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7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7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7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altLang="zh-CN" lang="en-US"/>
              <a:t>P</a:t>
            </a:r>
            <a:r>
              <a:rPr altLang="zh-CN" lang="en-US"/>
              <a:t>p</a:t>
            </a:r>
            <a:r>
              <a:rPr altLang="zh-CN" lang="en-US"/>
              <a:t>t</a:t>
            </a:r>
            <a:r>
              <a:rPr altLang="zh-CN" lang="en-US"/>
              <a:t> </a:t>
            </a:r>
            <a:r>
              <a:rPr altLang="zh-CN" lang="en-US"/>
              <a:t>f</a:t>
            </a:r>
            <a:r>
              <a:rPr altLang="zh-CN" lang="en-US"/>
              <a:t>o</a:t>
            </a:r>
            <a:r>
              <a:rPr altLang="zh-CN" lang="en-US"/>
              <a:t>r</a:t>
            </a:r>
            <a:r>
              <a:rPr altLang="zh-CN" lang="en-US"/>
              <a:t> </a:t>
            </a:r>
            <a:r>
              <a:rPr altLang="zh-CN" lang="en-US"/>
              <a:t>g</a:t>
            </a:r>
            <a:r>
              <a:rPr altLang="zh-CN" lang="en-US"/>
              <a:t>e</a:t>
            </a:r>
            <a:r>
              <a:rPr altLang="zh-CN" lang="en-US"/>
              <a:t>o</a:t>
            </a:r>
            <a:r>
              <a:rPr altLang="zh-CN" lang="en-US"/>
              <a:t>g</a:t>
            </a:r>
            <a:r>
              <a:rPr altLang="zh-CN" lang="en-US"/>
              <a:t>r</a:t>
            </a:r>
            <a:r>
              <a:rPr altLang="zh-CN" lang="en-US"/>
              <a:t>a</a:t>
            </a:r>
            <a:r>
              <a:rPr altLang="zh-CN" lang="en-US"/>
              <a:t>p</a:t>
            </a:r>
            <a:r>
              <a:rPr altLang="zh-CN" lang="en-US"/>
              <a:t>h</a:t>
            </a:r>
            <a:r>
              <a:rPr altLang="zh-CN" lang="en-US"/>
              <a:t>y</a:t>
            </a:r>
            <a:r>
              <a:rPr altLang="zh-CN" lang="en-US"/>
              <a:t>(</a:t>
            </a:r>
            <a:r>
              <a:rPr altLang="zh-CN" lang="en-US"/>
              <a:t>H</a:t>
            </a:r>
            <a:r>
              <a:rPr altLang="zh-CN" lang="en-US"/>
              <a:t>o</a:t>
            </a:r>
            <a:r>
              <a:rPr altLang="zh-CN" lang="en-US"/>
              <a:t>n</a:t>
            </a:r>
            <a:r>
              <a:rPr altLang="zh-CN" lang="en-US"/>
              <a:t>s</a:t>
            </a:r>
            <a:r>
              <a:rPr altLang="zh-CN" lang="en-US"/>
              <a:t>)</a:t>
            </a:r>
            <a:r>
              <a:rPr altLang="zh-CN" lang="en-US"/>
              <a:t>p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t</a:t>
            </a:r>
            <a:r>
              <a:rPr altLang="zh-CN" lang="en-US"/>
              <a:t>2</a:t>
            </a:r>
            <a:r>
              <a:rPr altLang="zh-CN" lang="en-US"/>
              <a:t>,</a:t>
            </a:r>
            <a:r>
              <a:rPr altLang="zh-CN" lang="en-US"/>
              <a:t>p</a:t>
            </a:r>
            <a:r>
              <a:rPr altLang="zh-CN" lang="en-US"/>
              <a:t>a</a:t>
            </a:r>
            <a:r>
              <a:rPr altLang="zh-CN" lang="en-US"/>
              <a:t>p</a:t>
            </a:r>
            <a:r>
              <a:rPr altLang="zh-CN" lang="en-US"/>
              <a:t>e</a:t>
            </a:r>
            <a:r>
              <a:rPr altLang="zh-CN" lang="en-US"/>
              <a:t>r</a:t>
            </a:r>
            <a:r>
              <a:rPr altLang="zh-CN" lang="en-US"/>
              <a:t> </a:t>
            </a:r>
            <a:r>
              <a:rPr altLang="zh-CN" lang="en-US"/>
              <a:t>4</a:t>
            </a:r>
            <a:r>
              <a:rPr altLang="zh-CN" lang="en-US"/>
              <a:t>,</a:t>
            </a:r>
            <a:r>
              <a:rPr altLang="zh-CN" lang="en-US"/>
              <a:t>u</a:t>
            </a:r>
            <a:r>
              <a:rPr altLang="zh-CN" lang="en-US"/>
              <a:t>n</a:t>
            </a:r>
            <a:r>
              <a:rPr altLang="zh-CN" lang="en-US"/>
              <a:t>i</a:t>
            </a:r>
            <a:r>
              <a:rPr altLang="zh-CN" lang="en-US"/>
              <a:t>t</a:t>
            </a:r>
            <a:r>
              <a:rPr altLang="zh-CN" lang="en-US"/>
              <a:t>1</a:t>
            </a:r>
            <a:r>
              <a:rPr altLang="zh-CN" lang="en-US"/>
              <a:t>,</a:t>
            </a:r>
            <a:r>
              <a:rPr altLang="zh-CN" lang="en-US"/>
              <a:t>S</a:t>
            </a:r>
            <a:r>
              <a:rPr altLang="zh-CN" lang="en-US"/>
              <a:t>e</a:t>
            </a:r>
            <a:r>
              <a:rPr altLang="zh-CN" lang="en-US"/>
              <a:t>c</a:t>
            </a:r>
            <a:r>
              <a:rPr altLang="zh-CN" lang="en-US"/>
              <a:t>t</a:t>
            </a:r>
            <a:r>
              <a:rPr altLang="zh-CN" lang="en-US"/>
              <a:t>i</a:t>
            </a:r>
            <a:r>
              <a:rPr altLang="zh-CN" lang="en-US"/>
              <a:t>o</a:t>
            </a:r>
            <a:r>
              <a:rPr altLang="zh-CN" lang="en-US"/>
              <a:t>n</a:t>
            </a:r>
            <a:r>
              <a:rPr altLang="zh-CN" lang="en-US"/>
              <a:t> </a:t>
            </a:r>
            <a:r>
              <a:rPr altLang="zh-CN" lang="en-US"/>
              <a:t>A</a:t>
            </a:r>
            <a:r>
              <a:rPr altLang="zh-CN" lang="en-US"/>
              <a:t>,</a:t>
            </a:r>
            <a:r>
              <a:rPr altLang="zh-CN" lang="en-US"/>
              <a:t>T</a:t>
            </a:r>
            <a:r>
              <a:rPr altLang="zh-CN" lang="en-US"/>
              <a:t>o</a:t>
            </a:r>
            <a:r>
              <a:rPr altLang="zh-CN" lang="en-US"/>
              <a:t>p</a:t>
            </a:r>
            <a:r>
              <a:rPr altLang="zh-CN" lang="en-US"/>
              <a:t>i</a:t>
            </a:r>
            <a:r>
              <a:rPr altLang="zh-CN" lang="en-US"/>
              <a:t>c</a:t>
            </a:r>
            <a:r>
              <a:rPr altLang="zh-CN" lang="en-US"/>
              <a:t>:</a:t>
            </a:r>
            <a:r>
              <a:rPr altLang="zh-CN" lang="en-US"/>
              <a:t>D</a:t>
            </a:r>
            <a:r>
              <a:rPr altLang="zh-CN" lang="en-US"/>
              <a:t>e</a:t>
            </a:r>
            <a:r>
              <a:rPr altLang="zh-CN" lang="en-US"/>
              <a:t>s</a:t>
            </a:r>
            <a:r>
              <a:rPr altLang="zh-CN" lang="en-US"/>
              <a:t>e</a:t>
            </a:r>
            <a:r>
              <a:rPr altLang="zh-CN" lang="en-US"/>
              <a:t>r</a:t>
            </a:r>
            <a:r>
              <a:rPr altLang="zh-CN" lang="en-US"/>
              <a:t>t</a:t>
            </a:r>
            <a:r>
              <a:rPr altLang="zh-CN" lang="en-US"/>
              <a:t> </a:t>
            </a:r>
            <a:r>
              <a:rPr altLang="zh-CN" lang="en-US"/>
              <a:t>e</a:t>
            </a:r>
            <a:r>
              <a:rPr altLang="zh-CN" lang="en-US"/>
              <a:t>n</a:t>
            </a:r>
            <a:r>
              <a:rPr altLang="zh-CN" lang="en-US"/>
              <a:t>v</a:t>
            </a:r>
            <a:r>
              <a:rPr altLang="zh-CN" lang="en-US"/>
              <a:t>i</a:t>
            </a:r>
            <a:r>
              <a:rPr altLang="zh-CN" lang="en-US"/>
              <a:t>r</a:t>
            </a:r>
            <a:r>
              <a:rPr altLang="zh-CN" lang="en-US"/>
              <a:t>o</a:t>
            </a:r>
            <a:r>
              <a:rPr altLang="zh-CN" lang="en-US"/>
              <a:t>n</a:t>
            </a:r>
            <a:r>
              <a:rPr altLang="zh-CN" lang="en-US"/>
              <a:t>m</a:t>
            </a:r>
            <a:r>
              <a:rPr altLang="zh-CN" lang="en-US"/>
              <a:t>e</a:t>
            </a:r>
            <a:r>
              <a:rPr altLang="zh-CN" lang="en-US"/>
              <a:t>n</a:t>
            </a:r>
            <a:r>
              <a:rPr altLang="zh-CN" lang="en-US"/>
              <a:t>t</a:t>
            </a:r>
            <a:r>
              <a:rPr altLang="zh-CN" lang="en-US"/>
              <a:t> </a:t>
            </a:r>
            <a:br>
              <a:rPr altLang="zh-CN" lang="en-US"/>
            </a:br>
            <a:r>
              <a:rPr altLang="zh-CN" lang="en-US"/>
              <a:t>D</a:t>
            </a:r>
            <a:r>
              <a:rPr altLang="zh-CN" lang="en-US"/>
              <a:t>a</a:t>
            </a:r>
            <a:r>
              <a:rPr altLang="zh-CN" lang="en-US"/>
              <a:t>t</a:t>
            </a:r>
            <a:r>
              <a:rPr altLang="zh-CN" lang="en-US"/>
              <a:t>e</a:t>
            </a:r>
            <a:r>
              <a:rPr altLang="zh-CN" lang="en-US"/>
              <a:t>:</a:t>
            </a:r>
            <a:r>
              <a:rPr altLang="zh-CN" lang="en-US"/>
              <a:t>1</a:t>
            </a:r>
            <a:r>
              <a:rPr altLang="zh-CN" lang="en-US"/>
              <a:t>8</a:t>
            </a:r>
            <a:r>
              <a:rPr altLang="zh-CN" lang="en-US"/>
              <a:t>/</a:t>
            </a:r>
            <a:r>
              <a:rPr altLang="zh-CN" lang="en-US"/>
              <a:t>0</a:t>
            </a:r>
            <a:r>
              <a:rPr altLang="zh-CN" lang="en-US"/>
              <a:t>5</a:t>
            </a:r>
            <a:r>
              <a:rPr altLang="zh-CN" lang="en-US"/>
              <a:t>/</a:t>
            </a:r>
            <a:r>
              <a:rPr altLang="zh-CN" lang="en-US"/>
              <a:t>2</a:t>
            </a:r>
            <a:r>
              <a:rPr altLang="zh-CN" lang="en-US"/>
              <a:t>0</a:t>
            </a:r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5833" lnSpcReduction="20000"/>
          </a:bodyPr>
          <a:p>
            <a:r>
              <a:rPr altLang="zh-CN" lang="en-US"/>
              <a:t>B</a:t>
            </a:r>
            <a:r>
              <a:rPr altLang="zh-CN" lang="en-US"/>
              <a:t>y</a:t>
            </a:r>
            <a:endParaRPr altLang="zh-CN" lang="en-US"/>
          </a:p>
          <a:p>
            <a:r>
              <a:rPr altLang="zh-CN" lang="en-US"/>
              <a:t>R</a:t>
            </a:r>
            <a:r>
              <a:rPr altLang="zh-CN" lang="en-US"/>
              <a:t>h</a:t>
            </a:r>
            <a:r>
              <a:rPr altLang="zh-CN" lang="en-US"/>
              <a:t>i</a:t>
            </a:r>
            <a:r>
              <a:rPr altLang="zh-CN" lang="en-US"/>
              <a:t>c</a:t>
            </a:r>
            <a:r>
              <a:rPr altLang="zh-CN" lang="en-US"/>
              <a:t>h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j</a:t>
            </a:r>
            <a:r>
              <a:rPr altLang="zh-CN" lang="en-US"/>
              <a:t>y</a:t>
            </a:r>
            <a:r>
              <a:rPr altLang="zh-CN" lang="en-US"/>
              <a:t>o</a:t>
            </a:r>
            <a:r>
              <a:rPr altLang="zh-CN" lang="en-US"/>
              <a:t>t</a:t>
            </a:r>
            <a:r>
              <a:rPr altLang="zh-CN" lang="en-US"/>
              <a:t>s</a:t>
            </a:r>
            <a:r>
              <a:rPr altLang="zh-CN" lang="en-US"/>
              <a:t>n</a:t>
            </a:r>
            <a:r>
              <a:rPr altLang="zh-CN" lang="en-US"/>
              <a:t>a</a:t>
            </a:r>
            <a:endParaRPr altLang="zh-CN" lang="en-US"/>
          </a:p>
          <a:p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s</a:t>
            </a:r>
            <a:r>
              <a:rPr altLang="zh-CN" lang="en-US"/>
              <a:t>i</a:t>
            </a:r>
            <a:r>
              <a:rPr altLang="zh-CN" lang="en-US"/>
              <a:t>s</a:t>
            </a:r>
            <a:r>
              <a:rPr altLang="zh-CN" lang="en-US"/>
              <a:t>t</a:t>
            </a:r>
            <a:r>
              <a:rPr altLang="zh-CN" lang="en-US"/>
              <a:t>a</a:t>
            </a:r>
            <a:r>
              <a:rPr altLang="zh-CN" lang="en-US"/>
              <a:t>n</a:t>
            </a:r>
            <a:r>
              <a:rPr altLang="zh-CN" lang="en-US"/>
              <a:t>t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r</a:t>
            </a:r>
            <a:r>
              <a:rPr altLang="zh-CN" lang="en-US"/>
              <a:t>o</a:t>
            </a:r>
            <a:r>
              <a:rPr altLang="zh-CN" lang="en-US"/>
              <a:t>f</a:t>
            </a:r>
            <a:r>
              <a:rPr altLang="zh-CN" lang="en-US"/>
              <a:t>e</a:t>
            </a:r>
            <a:r>
              <a:rPr altLang="zh-CN" lang="en-US"/>
              <a:t>s</a:t>
            </a:r>
            <a:r>
              <a:rPr altLang="zh-CN" lang="en-US"/>
              <a:t>s</a:t>
            </a:r>
            <a:r>
              <a:rPr altLang="zh-CN" lang="en-US"/>
              <a:t>o</a:t>
            </a:r>
            <a:r>
              <a:rPr altLang="zh-CN" lang="en-US"/>
              <a:t>r</a:t>
            </a:r>
            <a:r>
              <a:rPr altLang="zh-CN" lang="en-US"/>
              <a:t> </a:t>
            </a:r>
            <a:r>
              <a:rPr altLang="zh-CN" lang="en-US"/>
              <a:t>g</a:t>
            </a:r>
            <a:r>
              <a:rPr altLang="zh-CN" lang="en-US"/>
              <a:t>e</a:t>
            </a:r>
            <a:r>
              <a:rPr altLang="zh-CN" lang="en-US"/>
              <a:t>o</a:t>
            </a:r>
            <a:r>
              <a:rPr altLang="zh-CN" lang="en-US"/>
              <a:t>g</a:t>
            </a:r>
            <a:r>
              <a:rPr altLang="zh-CN" lang="en-US"/>
              <a:t>r</a:t>
            </a:r>
            <a:r>
              <a:rPr altLang="zh-CN" lang="en-US"/>
              <a:t>a</a:t>
            </a:r>
            <a:r>
              <a:rPr altLang="zh-CN" lang="en-US"/>
              <a:t>p</a:t>
            </a:r>
            <a:r>
              <a:rPr altLang="zh-CN" lang="en-US"/>
              <a:t>h</a:t>
            </a:r>
            <a:r>
              <a:rPr altLang="zh-CN" lang="en-US"/>
              <a:t>y</a:t>
            </a:r>
            <a:endParaRPr altLang="zh-CN" lang="en-US"/>
          </a:p>
          <a:p>
            <a:r>
              <a:rPr altLang="zh-CN" lang="en-US"/>
              <a:t>M</a:t>
            </a:r>
            <a:r>
              <a:rPr altLang="zh-CN" lang="en-US"/>
              <a:t>.</a:t>
            </a:r>
            <a:r>
              <a:rPr altLang="zh-CN" lang="en-US"/>
              <a:t>l</a:t>
            </a:r>
            <a:r>
              <a:rPr altLang="zh-CN" lang="en-US"/>
              <a:t> 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y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c</a:t>
            </a:r>
            <a:r>
              <a:rPr altLang="zh-CN" lang="en-US"/>
              <a:t>o</a:t>
            </a:r>
            <a:r>
              <a:rPr altLang="zh-CN" lang="en-US"/>
              <a:t>l</a:t>
            </a:r>
            <a:r>
              <a:rPr altLang="zh-CN" lang="en-US"/>
              <a:t>l</a:t>
            </a:r>
            <a:r>
              <a:rPr altLang="zh-CN" lang="en-US"/>
              <a:t>e</a:t>
            </a:r>
            <a:r>
              <a:rPr altLang="zh-CN" lang="en-US"/>
              <a:t>g</a:t>
            </a:r>
            <a:r>
              <a:rPr altLang="zh-CN" lang="en-US"/>
              <a:t>e</a:t>
            </a:r>
            <a:r>
              <a:rPr altLang="zh-CN" lang="en-US"/>
              <a:t> </a:t>
            </a:r>
            <a:r>
              <a:rPr altLang="zh-CN" lang="en-US"/>
              <a:t>k</a:t>
            </a:r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b</a:t>
            </a:r>
            <a:r>
              <a:rPr altLang="zh-CN" lang="en-US"/>
              <a:t>a</a:t>
            </a:r>
            <a:endParaRPr altLang="zh-CN"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1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1097540"/>
            <a:ext cx="8286749" cy="4662920"/>
          </a:xfrm>
          <a:prstGeom prst="rect"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1097540"/>
            <a:ext cx="8286749" cy="4662920"/>
          </a:xfrm>
          <a:prstGeom prst="rect"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b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d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-280510" y="0"/>
            <a:ext cx="9504210" cy="6909954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-1682027" y="0"/>
            <a:ext cx="12508054" cy="6715124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-12987"/>
            <a:ext cx="9224386" cy="7195703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0"/>
            <a:ext cx="9105033" cy="7004169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-50267"/>
            <a:ext cx="9079056" cy="7172766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7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1097540"/>
            <a:ext cx="8286749" cy="4662920"/>
          </a:xfrm>
          <a:prstGeom prst="rect"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9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1097540"/>
            <a:ext cx="8286749" cy="4662920"/>
          </a:xfrm>
          <a:prstGeom prst="rect"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0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1097540"/>
            <a:ext cx="8286749" cy="466292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terms="http://purl.org/dc/terms/" xmlns:xsi="http://www.w3.org/2001/XMLSchema-instance">
  <dcterms:created xsi:type="dcterms:W3CDTF">2015-05-11T22:30:45Z</dcterms:created>
  <dcterms:modified xsi:type="dcterms:W3CDTF">2020-05-18T05:28:28Z</dcterms:modified>
</cp:coreProperties>
</file>