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(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)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2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3</a:t>
            </a:r>
            <a:r>
              <a:rPr altLang="zh-CN" lang="en-US"/>
              <a:t>,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b</a:t>
            </a:r>
            <a:br>
              <a:rPr altLang="zh-CN" lang="en-US"/>
            </a:b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: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f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br>
              <a:rPr altLang="zh-CN" lang="en-US"/>
            </a:b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:</a:t>
            </a:r>
            <a:r>
              <a:rPr altLang="zh-CN" lang="en-US"/>
              <a:t>1</a:t>
            </a:r>
            <a:r>
              <a:rPr altLang="zh-CN" lang="en-US"/>
              <a:t>2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/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B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R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J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n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y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2020-05-12T09:01:12Z</dcterms:modified>
</cp:coreProperties>
</file>