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(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)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4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3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b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endParaRPr altLang="zh-CN" lang="en-US">
              <a:solidFill>
                <a:srgbClr val="00B0F0"/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8333" lnSpcReduction="20000"/>
          </a:bodyPr>
          <a:p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J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f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M</a:t>
            </a:r>
            <a:r>
              <a:rPr altLang="zh-CN" lang="en-US">
                <a:solidFill>
                  <a:srgbClr val="C00000"/>
                </a:solidFill>
              </a:rPr>
              <a:t>.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k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v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,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d</a:t>
            </a:r>
            <a:endParaRPr altLang="zh-CN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u</a:t>
            </a:r>
            <a:r>
              <a:rPr lang="en-US"/>
              <a:t>e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2015-05-11T11:30:45Z</dcterms:created>
  <dcterms:modified xsi:type="dcterms:W3CDTF">2020-05-09T05:07:33Z</dcterms:modified>
</cp:coreProperties>
</file>