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(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)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W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2020-05-04T09:28:43Z</dcterms:modified>
</cp:coreProperties>
</file>