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85" r:id="rId2"/>
    <p:sldId id="286" r:id="rId3"/>
    <p:sldId id="272" r:id="rId4"/>
    <p:sldId id="284" r:id="rId5"/>
    <p:sldId id="275" r:id="rId6"/>
    <p:sldId id="276" r:id="rId7"/>
    <p:sldId id="282" r:id="rId8"/>
    <p:sldId id="283" r:id="rId9"/>
    <p:sldId id="278" r:id="rId10"/>
    <p:sldId id="279" r:id="rId11"/>
    <p:sldId id="280" r:id="rId12"/>
    <p:sldId id="28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4EECFB-D470-4F97-96E0-599D6FE0E1D8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E88BA8-AB9A-453B-AC36-E2E32D0C7E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0B513-0C86-498F-83EC-AB69D68AE6F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0B513-0C86-498F-83EC-AB69D68AE6F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8DE2C-BBDB-47BB-A16C-810DFC716D30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5CC5B-3909-4759-8CB1-0AC7A0C12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8DE2C-BBDB-47BB-A16C-810DFC716D30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5CC5B-3909-4759-8CB1-0AC7A0C12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8DE2C-BBDB-47BB-A16C-810DFC716D30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5CC5B-3909-4759-8CB1-0AC7A0C12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8DE2C-BBDB-47BB-A16C-810DFC716D30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5CC5B-3909-4759-8CB1-0AC7A0C12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8DE2C-BBDB-47BB-A16C-810DFC716D30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5CC5B-3909-4759-8CB1-0AC7A0C12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8DE2C-BBDB-47BB-A16C-810DFC716D30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5CC5B-3909-4759-8CB1-0AC7A0C12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8DE2C-BBDB-47BB-A16C-810DFC716D30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5CC5B-3909-4759-8CB1-0AC7A0C12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8DE2C-BBDB-47BB-A16C-810DFC716D30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5CC5B-3909-4759-8CB1-0AC7A0C12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8DE2C-BBDB-47BB-A16C-810DFC716D30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5CC5B-3909-4759-8CB1-0AC7A0C12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8DE2C-BBDB-47BB-A16C-810DFC716D30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5CC5B-3909-4759-8CB1-0AC7A0C12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8DE2C-BBDB-47BB-A16C-810DFC716D30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5CC5B-3909-4759-8CB1-0AC7A0C12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8DE2C-BBDB-47BB-A16C-810DFC716D30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5CC5B-3909-4759-8CB1-0AC7A0C12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20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0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696200" cy="3733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Differential Equation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Lecture-27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Problems</a:t>
            </a:r>
            <a:b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Dated 01.05.2020</a:t>
            </a:r>
            <a:b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PPT-01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UG (B.Sc., Part-2)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4267200"/>
            <a:ext cx="5867400" cy="2209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Dr. Md.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Ataur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Rahman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Guest Faculty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Department of Mathematics</a:t>
            </a:r>
          </a:p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M. L.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Arya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College,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Kasba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PURNEA UNIVERSITY, PURNIA</a:t>
            </a:r>
            <a:endParaRPr lang="en-US" dirty="0" smtClean="0">
              <a:solidFill>
                <a:srgbClr val="002060"/>
              </a:solidFill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6705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Continue (6)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Now,</a:t>
            </a: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Then the complete solution of (1) is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676400" y="1295400"/>
          <a:ext cx="5410200" cy="3429000"/>
        </p:xfrm>
        <a:graphic>
          <a:graphicData uri="http://schemas.openxmlformats.org/presentationml/2006/ole">
            <p:oleObj spid="_x0000_s57346" name="Equation" r:id="rId3" imgW="4749480" imgH="311148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514600" y="5397500"/>
          <a:ext cx="5029200" cy="622300"/>
        </p:xfrm>
        <a:graphic>
          <a:graphicData uri="http://schemas.openxmlformats.org/presentationml/2006/ole">
            <p:oleObj spid="_x0000_s57347" name="Equation" r:id="rId4" imgW="286992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of (10)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Solution</a:t>
            </a:r>
            <a:r>
              <a:rPr lang="en-US" sz="4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(10):- Given Eq. is  </a:t>
            </a:r>
          </a:p>
          <a:p>
            <a:pPr>
              <a:buNone/>
            </a:pPr>
            <a:endParaRPr lang="en-US" sz="4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auxiliary Eq. is </a:t>
            </a:r>
          </a:p>
          <a:p>
            <a:pPr>
              <a:buNone/>
            </a:pPr>
            <a:endParaRPr lang="en-US" sz="4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384550" y="1828800"/>
          <a:ext cx="2936875" cy="1447800"/>
        </p:xfrm>
        <a:graphic>
          <a:graphicData uri="http://schemas.openxmlformats.org/presentationml/2006/ole">
            <p:oleObj spid="_x0000_s58370" name="Equation" r:id="rId3" imgW="1295280" imgH="71100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914775" y="3905250"/>
          <a:ext cx="2689225" cy="1712913"/>
        </p:xfrm>
        <a:graphic>
          <a:graphicData uri="http://schemas.openxmlformats.org/presentationml/2006/ole">
            <p:oleObj spid="_x0000_s58371" name="Equation" r:id="rId4" imgW="1358640" imgH="9651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Continue (10)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Now,</a:t>
            </a: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 the complete solution of (1) is</a:t>
            </a: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481138" y="1447800"/>
          <a:ext cx="7021512" cy="2514600"/>
        </p:xfrm>
        <a:graphic>
          <a:graphicData uri="http://schemas.openxmlformats.org/presentationml/2006/ole">
            <p:oleObj spid="_x0000_s59394" name="Equation" r:id="rId3" imgW="4089240" imgH="133344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763713" y="5214938"/>
          <a:ext cx="5780087" cy="1074737"/>
        </p:xfrm>
        <a:graphic>
          <a:graphicData uri="http://schemas.openxmlformats.org/presentationml/2006/ole">
            <p:oleObj spid="_x0000_s59395" name="Equation" r:id="rId4" imgW="234936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Solve the following Equations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68350" y="2057400"/>
          <a:ext cx="7613650" cy="3776663"/>
        </p:xfrm>
        <a:graphic>
          <a:graphicData uri="http://schemas.openxmlformats.org/presentationml/2006/ole">
            <p:oleObj spid="_x0000_s63490" name="Equation" r:id="rId3" imgW="3619440" imgH="21333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of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Solution</a:t>
            </a:r>
            <a:r>
              <a:rPr lang="en-US" sz="4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(2):- Given Eq. is  </a:t>
            </a:r>
          </a:p>
          <a:p>
            <a:pPr>
              <a:buNone/>
            </a:pPr>
            <a:endParaRPr lang="en-US" sz="4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auxiliary Eq. is </a:t>
            </a:r>
          </a:p>
          <a:p>
            <a:pPr>
              <a:buNone/>
            </a:pPr>
            <a:endParaRPr lang="en-US" sz="4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924175" y="1828800"/>
          <a:ext cx="3857625" cy="1447800"/>
        </p:xfrm>
        <a:graphic>
          <a:graphicData uri="http://schemas.openxmlformats.org/presentationml/2006/ole">
            <p:oleObj spid="_x0000_s47106" name="Equation" r:id="rId3" imgW="1701720" imgH="71100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038600" y="3657600"/>
          <a:ext cx="2438400" cy="2209800"/>
        </p:xfrm>
        <a:graphic>
          <a:graphicData uri="http://schemas.openxmlformats.org/presentationml/2006/ole">
            <p:oleObj spid="_x0000_s47107" name="Equation" r:id="rId4" imgW="1231560" imgH="12445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Continue (2)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Now,</a:t>
            </a: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Then the complete Solution of (1) is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600200" y="1227137"/>
          <a:ext cx="6629400" cy="3497263"/>
        </p:xfrm>
        <a:graphic>
          <a:graphicData uri="http://schemas.openxmlformats.org/presentationml/2006/ole">
            <p:oleObj spid="_x0000_s62467" name="Equation" r:id="rId4" imgW="3619440" imgH="190476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394200" y="1917700"/>
          <a:ext cx="914400" cy="198438"/>
        </p:xfrm>
        <a:graphic>
          <a:graphicData uri="http://schemas.openxmlformats.org/presentationml/2006/ole">
            <p:oleObj spid="_x0000_s62468" name="Equation" r:id="rId5" imgW="914400" imgH="19872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600200" y="5410200"/>
          <a:ext cx="6019800" cy="990600"/>
        </p:xfrm>
        <a:graphic>
          <a:graphicData uri="http://schemas.openxmlformats.org/presentationml/2006/ole">
            <p:oleObj spid="_x0000_s62469" name="Equation" r:id="rId6" imgW="2895480" imgH="419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of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Solution</a:t>
            </a:r>
            <a:r>
              <a:rPr lang="en-US" sz="4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(3):- Given Eq. is  </a:t>
            </a:r>
          </a:p>
          <a:p>
            <a:pPr>
              <a:buNone/>
            </a:pPr>
            <a:endParaRPr lang="en-US" sz="4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auxiliary Eq. is </a:t>
            </a:r>
          </a:p>
          <a:p>
            <a:pPr>
              <a:buNone/>
            </a:pPr>
            <a:endParaRPr lang="en-US" sz="4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024188" y="1828800"/>
          <a:ext cx="3654425" cy="1447800"/>
        </p:xfrm>
        <a:graphic>
          <a:graphicData uri="http://schemas.openxmlformats.org/presentationml/2006/ole">
            <p:oleObj spid="_x0000_s52226" name="Equation" r:id="rId3" imgW="1612800" imgH="71100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989388" y="3657600"/>
          <a:ext cx="2538412" cy="2209800"/>
        </p:xfrm>
        <a:graphic>
          <a:graphicData uri="http://schemas.openxmlformats.org/presentationml/2006/ole">
            <p:oleObj spid="_x0000_s52227" name="Equation" r:id="rId4" imgW="1282680" imgH="12445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Continue (3)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Now, </a:t>
            </a:r>
          </a:p>
          <a:p>
            <a:pPr marL="514350" indent="-514350">
              <a:buNone/>
            </a:pP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Then the complete solution of (1) is</a:t>
            </a: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981200" y="1219200"/>
          <a:ext cx="5951538" cy="2895600"/>
        </p:xfrm>
        <a:graphic>
          <a:graphicData uri="http://schemas.openxmlformats.org/presentationml/2006/ole">
            <p:oleObj spid="_x0000_s53250" name="Equation" r:id="rId3" imgW="3403440" imgH="146016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197100" y="4800600"/>
          <a:ext cx="5467350" cy="914400"/>
        </p:xfrm>
        <a:graphic>
          <a:graphicData uri="http://schemas.openxmlformats.org/presentationml/2006/ole">
            <p:oleObj spid="_x0000_s53251" name="Equation" r:id="rId4" imgW="276840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of 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Solution</a:t>
            </a:r>
            <a:r>
              <a:rPr lang="en-US" sz="4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(5):- Given Eq. is  </a:t>
            </a:r>
          </a:p>
          <a:p>
            <a:pPr>
              <a:buNone/>
            </a:pPr>
            <a:endParaRPr lang="en-US" sz="4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auxiliary Eq. is </a:t>
            </a:r>
          </a:p>
          <a:p>
            <a:pPr>
              <a:buNone/>
            </a:pPr>
            <a:endParaRPr lang="en-US" sz="4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809875" y="1828800"/>
          <a:ext cx="4087813" cy="1447800"/>
        </p:xfrm>
        <a:graphic>
          <a:graphicData uri="http://schemas.openxmlformats.org/presentationml/2006/ole">
            <p:oleObj spid="_x0000_s60418" name="Equation" r:id="rId3" imgW="1803240" imgH="71100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962400" y="3733800"/>
          <a:ext cx="3313112" cy="2165350"/>
        </p:xfrm>
        <a:graphic>
          <a:graphicData uri="http://schemas.openxmlformats.org/presentationml/2006/ole">
            <p:oleObj spid="_x0000_s60419" name="Equation" r:id="rId4" imgW="1346040" imgH="12189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Continue (5)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Now,</a:t>
            </a: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 the complete solution of (1) is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752600" y="1371600"/>
          <a:ext cx="4876800" cy="3200400"/>
        </p:xfrm>
        <a:graphic>
          <a:graphicData uri="http://schemas.openxmlformats.org/presentationml/2006/ole">
            <p:oleObj spid="_x0000_s61442" name="Equation" r:id="rId4" imgW="3047760" imgH="207000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452688" y="5514975"/>
          <a:ext cx="5819775" cy="677863"/>
        </p:xfrm>
        <a:graphic>
          <a:graphicData uri="http://schemas.openxmlformats.org/presentationml/2006/ole">
            <p:oleObj spid="_x0000_s61443" name="Equation" r:id="rId5" imgW="312408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of (6)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4600" dirty="0" smtClean="0">
                <a:latin typeface="Times New Roman" pitchFamily="18" charset="0"/>
                <a:cs typeface="Times New Roman" pitchFamily="18" charset="0"/>
              </a:rPr>
              <a:t>Solution</a:t>
            </a:r>
            <a:r>
              <a:rPr lang="en-US" sz="4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(6):- Given Eq. is  </a:t>
            </a:r>
          </a:p>
          <a:p>
            <a:pPr>
              <a:buNone/>
            </a:pPr>
            <a:endParaRPr lang="en-US" sz="4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auxiliary Eq. is </a:t>
            </a:r>
          </a:p>
          <a:p>
            <a:pPr>
              <a:buNone/>
            </a:pPr>
            <a:endParaRPr lang="en-US" sz="4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154363" y="1828800"/>
          <a:ext cx="3398837" cy="1524000"/>
        </p:xfrm>
        <a:graphic>
          <a:graphicData uri="http://schemas.openxmlformats.org/presentationml/2006/ole">
            <p:oleObj spid="_x0000_s56322" name="Equation" r:id="rId3" imgW="1498320" imgH="71100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997325" y="3690938"/>
          <a:ext cx="3317875" cy="2252662"/>
        </p:xfrm>
        <a:graphic>
          <a:graphicData uri="http://schemas.openxmlformats.org/presentationml/2006/ole">
            <p:oleObj spid="_x0000_s56323" name="Equation" r:id="rId4" imgW="1638000" imgH="120636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209</Words>
  <Application>Microsoft Office PowerPoint</Application>
  <PresentationFormat>On-screen Show (4:3)</PresentationFormat>
  <Paragraphs>118</Paragraphs>
  <Slides>12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Equation</vt:lpstr>
      <vt:lpstr>Differential Equation Lecture-27 Problems Dated 01.05.2020 PPT-01 UG (B.Sc., Part-2)</vt:lpstr>
      <vt:lpstr>Problems</vt:lpstr>
      <vt:lpstr>Solution of (2)</vt:lpstr>
      <vt:lpstr>Continue (2)</vt:lpstr>
      <vt:lpstr>Solution of (3)</vt:lpstr>
      <vt:lpstr>Continue (3)</vt:lpstr>
      <vt:lpstr>Solution of (5)</vt:lpstr>
      <vt:lpstr>Continue (5)</vt:lpstr>
      <vt:lpstr>Solution of (6)</vt:lpstr>
      <vt:lpstr>Continue (6)</vt:lpstr>
      <vt:lpstr>Solution of (10)</vt:lpstr>
      <vt:lpstr>Continue (10)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rahman</dc:creator>
  <cp:lastModifiedBy>rahman</cp:lastModifiedBy>
  <cp:revision>30</cp:revision>
  <dcterms:created xsi:type="dcterms:W3CDTF">2020-05-02T17:13:31Z</dcterms:created>
  <dcterms:modified xsi:type="dcterms:W3CDTF">2020-05-04T08:55:24Z</dcterms:modified>
</cp:coreProperties>
</file>