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72" r:id="rId4"/>
    <p:sldId id="284" r:id="rId5"/>
    <p:sldId id="275" r:id="rId6"/>
    <p:sldId id="276" r:id="rId7"/>
    <p:sldId id="282" r:id="rId8"/>
    <p:sldId id="283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EECFB-D470-4F97-96E0-599D6FE0E1D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8BA8-AB9A-453B-AC36-E2E32D0C7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0B513-0C86-498F-83EC-AB69D68AE6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0B513-0C86-498F-83EC-AB69D68AE6F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DE2C-BBDB-47BB-A16C-810DFC716D30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CC5B-3909-4759-8CB1-0AC7A0C12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6962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Lecture-27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Dated 01.05.2020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PPT-01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267200"/>
            <a:ext cx="58674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05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(6)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 the complete solution of (1) is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1295400"/>
          <a:ext cx="5410200" cy="3429000"/>
        </p:xfrm>
        <a:graphic>
          <a:graphicData uri="http://schemas.openxmlformats.org/presentationml/2006/ole">
            <p:oleObj spid="_x0000_s57346" name="Equation" r:id="rId3" imgW="4749480" imgH="3111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14600" y="5397500"/>
          <a:ext cx="5029200" cy="622300"/>
        </p:xfrm>
        <a:graphic>
          <a:graphicData uri="http://schemas.openxmlformats.org/presentationml/2006/ole">
            <p:oleObj spid="_x0000_s57347" name="Equation" r:id="rId4" imgW="28699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(10):- Given Eq. is 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84550" y="1828800"/>
          <a:ext cx="2936875" cy="1447800"/>
        </p:xfrm>
        <a:graphic>
          <a:graphicData uri="http://schemas.openxmlformats.org/presentationml/2006/ole">
            <p:oleObj spid="_x0000_s58370" name="Equation" r:id="rId3" imgW="1295280" imgH="711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14775" y="3905250"/>
          <a:ext cx="2689225" cy="1712913"/>
        </p:xfrm>
        <a:graphic>
          <a:graphicData uri="http://schemas.openxmlformats.org/presentationml/2006/ole">
            <p:oleObj spid="_x0000_s58371" name="Equation" r:id="rId4" imgW="1358640" imgH="965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(10)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complete solution of (1) is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81138" y="1447800"/>
          <a:ext cx="7021512" cy="2514600"/>
        </p:xfrm>
        <a:graphic>
          <a:graphicData uri="http://schemas.openxmlformats.org/presentationml/2006/ole">
            <p:oleObj spid="_x0000_s59394" name="Equation" r:id="rId3" imgW="4089240" imgH="13334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63713" y="5214938"/>
          <a:ext cx="5780087" cy="1074737"/>
        </p:xfrm>
        <a:graphic>
          <a:graphicData uri="http://schemas.openxmlformats.org/presentationml/2006/ole">
            <p:oleObj spid="_x0000_s59395" name="Equation" r:id="rId4" imgW="23493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following Equations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8350" y="2057400"/>
          <a:ext cx="7613650" cy="3776663"/>
        </p:xfrm>
        <a:graphic>
          <a:graphicData uri="http://schemas.openxmlformats.org/presentationml/2006/ole">
            <p:oleObj spid="_x0000_s63490" name="Equation" r:id="rId3" imgW="3619440" imgH="2133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(2):- Given Eq. is 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24175" y="1828800"/>
          <a:ext cx="3857625" cy="1447800"/>
        </p:xfrm>
        <a:graphic>
          <a:graphicData uri="http://schemas.openxmlformats.org/presentationml/2006/ole">
            <p:oleObj spid="_x0000_s47106" name="Equation" r:id="rId3" imgW="1701720" imgH="711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038600" y="3657600"/>
          <a:ext cx="2438400" cy="2209800"/>
        </p:xfrm>
        <a:graphic>
          <a:graphicData uri="http://schemas.openxmlformats.org/presentationml/2006/ole">
            <p:oleObj spid="_x0000_s47107" name="Equation" r:id="rId4" imgW="1231560" imgH="1244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the complete Solution of (1) is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1227137"/>
          <a:ext cx="6629400" cy="3497263"/>
        </p:xfrm>
        <a:graphic>
          <a:graphicData uri="http://schemas.openxmlformats.org/presentationml/2006/ole">
            <p:oleObj spid="_x0000_s62467" name="Equation" r:id="rId4" imgW="3619440" imgH="19047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62468" name="Equation" r:id="rId5" imgW="914400" imgH="1987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5410200"/>
          <a:ext cx="6019800" cy="990600"/>
        </p:xfrm>
        <a:graphic>
          <a:graphicData uri="http://schemas.openxmlformats.org/presentationml/2006/ole">
            <p:oleObj spid="_x0000_s62469" name="Equation" r:id="rId6" imgW="28954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(3):- Given Eq. is 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24188" y="1828800"/>
          <a:ext cx="3654425" cy="1447800"/>
        </p:xfrm>
        <a:graphic>
          <a:graphicData uri="http://schemas.openxmlformats.org/presentationml/2006/ole">
            <p:oleObj spid="_x0000_s52226" name="Equation" r:id="rId3" imgW="1612800" imgH="711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89388" y="3657600"/>
          <a:ext cx="2538412" cy="2209800"/>
        </p:xfrm>
        <a:graphic>
          <a:graphicData uri="http://schemas.openxmlformats.org/presentationml/2006/ole">
            <p:oleObj spid="_x0000_s52227" name="Equation" r:id="rId4" imgW="1282680" imgH="1244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(3)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Now, </a:t>
            </a: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Then the complete solution of (1) is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1219200"/>
          <a:ext cx="5951538" cy="2895600"/>
        </p:xfrm>
        <a:graphic>
          <a:graphicData uri="http://schemas.openxmlformats.org/presentationml/2006/ole">
            <p:oleObj spid="_x0000_s53250" name="Equation" r:id="rId3" imgW="3403440" imgH="14601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97100" y="4800600"/>
          <a:ext cx="5467350" cy="914400"/>
        </p:xfrm>
        <a:graphic>
          <a:graphicData uri="http://schemas.openxmlformats.org/presentationml/2006/ole">
            <p:oleObj spid="_x0000_s53251" name="Equation" r:id="rId4" imgW="27684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(5):- Given Eq. is 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09875" y="1828800"/>
          <a:ext cx="4087813" cy="1447800"/>
        </p:xfrm>
        <a:graphic>
          <a:graphicData uri="http://schemas.openxmlformats.org/presentationml/2006/ole">
            <p:oleObj spid="_x0000_s60418" name="Equation" r:id="rId3" imgW="1803240" imgH="711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3733800"/>
          <a:ext cx="3313112" cy="2165350"/>
        </p:xfrm>
        <a:graphic>
          <a:graphicData uri="http://schemas.openxmlformats.org/presentationml/2006/ole">
            <p:oleObj spid="_x0000_s60419" name="Equation" r:id="rId4" imgW="1346040" imgH="1218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(5)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complete solution of (1) is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1371600"/>
          <a:ext cx="4876800" cy="3200400"/>
        </p:xfrm>
        <a:graphic>
          <a:graphicData uri="http://schemas.openxmlformats.org/presentationml/2006/ole">
            <p:oleObj spid="_x0000_s61442" name="Equation" r:id="rId4" imgW="3047760" imgH="20700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52688" y="5514975"/>
          <a:ext cx="5819775" cy="677863"/>
        </p:xfrm>
        <a:graphic>
          <a:graphicData uri="http://schemas.openxmlformats.org/presentationml/2006/ole">
            <p:oleObj spid="_x0000_s61443" name="Equation" r:id="rId5" imgW="31240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(6):- Given Eq. is 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sz="4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54363" y="1828800"/>
          <a:ext cx="3398837" cy="1524000"/>
        </p:xfrm>
        <a:graphic>
          <a:graphicData uri="http://schemas.openxmlformats.org/presentationml/2006/ole">
            <p:oleObj spid="_x0000_s56322" name="Equation" r:id="rId3" imgW="1498320" imgH="711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97325" y="3690938"/>
          <a:ext cx="3317875" cy="2252662"/>
        </p:xfrm>
        <a:graphic>
          <a:graphicData uri="http://schemas.openxmlformats.org/presentationml/2006/ole">
            <p:oleObj spid="_x0000_s56323" name="Equation" r:id="rId4" imgW="1638000" imgH="12063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209</Words>
  <Application>Microsoft Office PowerPoint</Application>
  <PresentationFormat>On-screen Show (4:3)</PresentationFormat>
  <Paragraphs>118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Differential Equation Lecture-27 Problems Dated 01.05.2020 PPT-01 UG (B.Sc., Part-2)</vt:lpstr>
      <vt:lpstr>Problems</vt:lpstr>
      <vt:lpstr>Solution of (2)</vt:lpstr>
      <vt:lpstr>Continue (2)</vt:lpstr>
      <vt:lpstr>Solution of (3)</vt:lpstr>
      <vt:lpstr>Continue (3)</vt:lpstr>
      <vt:lpstr>Solution of (5)</vt:lpstr>
      <vt:lpstr>Continue (5)</vt:lpstr>
      <vt:lpstr>Solution of (6)</vt:lpstr>
      <vt:lpstr>Continue (6)</vt:lpstr>
      <vt:lpstr>Solution of (10)</vt:lpstr>
      <vt:lpstr>Continue (10)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30</cp:revision>
  <dcterms:created xsi:type="dcterms:W3CDTF">2020-05-02T17:13:31Z</dcterms:created>
  <dcterms:modified xsi:type="dcterms:W3CDTF">2020-05-04T08:55:24Z</dcterms:modified>
</cp:coreProperties>
</file>