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09.05.2020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PPT-05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 ellipse is the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Locus of a point which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Moves in a plane such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 the ratio of its distance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from the fixed point (called focus)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rom the fixed line (called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always constant and less than unity.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i.e.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Where S is called focus and AZ is called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the ellipse.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648200" y="2057400"/>
            <a:ext cx="3352800" cy="2133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O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>
          <a:xfrm rot="5400000" flipH="1">
            <a:off x="4991100" y="28575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3124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 S(focus)</a:t>
            </a:r>
            <a:endParaRPr lang="en-US" sz="2000" i="1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6934200" y="2438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620000" y="2438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676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7009605" y="30480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305800" y="2209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05800" y="28194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8229600" y="4191000"/>
          <a:ext cx="609600" cy="685800"/>
        </p:xfrm>
        <a:graphic>
          <a:graphicData uri="http://schemas.openxmlformats.org/presentationml/2006/ole">
            <p:oleObj spid="_x0000_s2050" name="Equation" r:id="rId3" imgW="380880" imgH="393480" progId="Equation.DSMT4">
              <p:embed/>
            </p:oleObj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1208087" y="4953000"/>
          <a:ext cx="3363913" cy="685800"/>
        </p:xfrm>
        <a:graphic>
          <a:graphicData uri="http://schemas.openxmlformats.org/presentationml/2006/ole">
            <p:oleObj spid="_x0000_s2051" name="Equation" r:id="rId4" imgW="2361960" imgH="393480" progId="Equation.DSMT4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78486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410200" y="3124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4102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934200" y="3048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620000" y="2438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Standard equation of an Ellipse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 S (ae,0) be the focus and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the eq. of the given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directrix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ZM of the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ellipse,where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    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eccentricity.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is the eccentricity.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P(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be any point on the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Ellipse, then by the definition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 the ellipse,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2057400"/>
            <a:ext cx="3352800" cy="2057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O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>
          <a:xfrm rot="5400000" flipH="1">
            <a:off x="4991100" y="27813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72400" y="2971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A(a,0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7000" y="3124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S(ae,0)</a:t>
            </a:r>
            <a:endParaRPr lang="en-US" sz="20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3048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A´(-a,0)  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67600" y="2133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P(</a:t>
            </a:r>
            <a:r>
              <a:rPr lang="en-US" sz="2000" dirty="0" err="1" smtClean="0"/>
              <a:t>x,y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6934200" y="2438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277100" y="2781300"/>
            <a:ext cx="68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620000" y="2438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676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en-US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7009605" y="30480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4008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477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8305800" y="2209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05800" y="28194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8229600" y="4191000"/>
          <a:ext cx="609600" cy="685800"/>
        </p:xfrm>
        <a:graphic>
          <a:graphicData uri="http://schemas.openxmlformats.org/presentationml/2006/ole">
            <p:oleObj spid="_x0000_s3074" name="Equation" r:id="rId3" imgW="380880" imgH="39348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724400" y="1600200"/>
          <a:ext cx="685800" cy="533400"/>
        </p:xfrm>
        <a:graphic>
          <a:graphicData uri="http://schemas.openxmlformats.org/presentationml/2006/ole">
            <p:oleObj spid="_x0000_s3076" name="Equation" r:id="rId4" imgW="380880" imgH="39348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09600" y="3200400"/>
          <a:ext cx="1524000" cy="457200"/>
        </p:xfrm>
        <a:graphic>
          <a:graphicData uri="http://schemas.openxmlformats.org/presentationml/2006/ole">
            <p:oleObj spid="_x0000_s3077" name="Equation" r:id="rId5" imgW="571320" imgH="203040" progId="Equation.DSMT4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667000" y="4724400"/>
          <a:ext cx="2209800" cy="609600"/>
        </p:xfrm>
        <a:graphic>
          <a:graphicData uri="http://schemas.openxmlformats.org/presentationml/2006/ole">
            <p:oleObj spid="_x0000_s3078" name="Equation" r:id="rId6" imgW="1739880" imgH="39348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308100" y="5400675"/>
          <a:ext cx="4014788" cy="1152525"/>
        </p:xfrm>
        <a:graphic>
          <a:graphicData uri="http://schemas.openxmlformats.org/presentationml/2006/ole">
            <p:oleObj spid="_x0000_s3079" name="Equation" r:id="rId7" imgW="340344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(1),We get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7888" y="1981200"/>
          <a:ext cx="6075362" cy="4495800"/>
        </p:xfrm>
        <a:graphic>
          <a:graphicData uri="http://schemas.openxmlformats.org/presentationml/2006/ole">
            <p:oleObj spid="_x0000_s4098" name="Equation" r:id="rId3" imgW="3949560" imgH="29970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MathType 6.0 Equation</vt:lpstr>
      <vt:lpstr>2 D Co-ordinate Geometry Lecture-13 The ellipse Dated:-09.05.2020 PPT-05  UG (B.Sc., Part-1) </vt:lpstr>
      <vt:lpstr>Slide 2</vt:lpstr>
      <vt:lpstr>Slide 3</vt:lpstr>
      <vt:lpstr>The ellipse</vt:lpstr>
      <vt:lpstr>Standard equation of an Ellipse</vt:lpstr>
      <vt:lpstr>Proof 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15</cp:revision>
  <dcterms:created xsi:type="dcterms:W3CDTF">2020-05-09T05:39:13Z</dcterms:created>
  <dcterms:modified xsi:type="dcterms:W3CDTF">2020-05-09T08:05:14Z</dcterms:modified>
</cp:coreProperties>
</file>