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  <p:sldId id="257" r:id="rId4"/>
    <p:sldId id="258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3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48E59-30EC-4791-BB60-6ED351841A56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55C89-6C1B-49E2-ADDA-B58ED708CF3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0999"/>
            <a:ext cx="7391400" cy="365760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D Co-ordinate Geometry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Lecture-13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ellipse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Dated:-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09.05.2020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PPT-05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Part-1)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343400"/>
            <a:ext cx="7543800" cy="1828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ellipse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An ellipse is the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Locus of a point which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Moves in a plane such 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That the ratio of its distance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from the fixed point (called focus) </a:t>
            </a:r>
          </a:p>
          <a:p>
            <a:pPr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nd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rom the fixed line (called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directrix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is always constant and less than unity.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i.e.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Where S is called focus and AZ is called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directrix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of the ellipse.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/>
              <a:t>                                                                    </a:t>
            </a:r>
            <a:endParaRPr lang="en-US" sz="2800" dirty="0"/>
          </a:p>
        </p:txBody>
      </p:sp>
      <p:sp>
        <p:nvSpPr>
          <p:cNvPr id="4" name="Oval 3"/>
          <p:cNvSpPr/>
          <p:nvPr/>
        </p:nvSpPr>
        <p:spPr>
          <a:xfrm>
            <a:off x="4648200" y="2057400"/>
            <a:ext cx="3352800" cy="2133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    O 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4"/>
          </p:cNvCxnSpPr>
          <p:nvPr/>
        </p:nvCxnSpPr>
        <p:spPr>
          <a:xfrm rot="5400000" flipH="1">
            <a:off x="4991100" y="2857500"/>
            <a:ext cx="26662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5905500" y="4533900"/>
            <a:ext cx="8389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191000" y="3124200"/>
            <a:ext cx="457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686800" y="29057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Yu Gothic UI Semilight" pitchFamily="34" charset="-128"/>
                <a:ea typeface="Yu Gothic UI Semilight" pitchFamily="34" charset="-128"/>
              </a:rPr>
              <a:t>X</a:t>
            </a:r>
            <a:endParaRPr lang="en-US" sz="2800" dirty="0">
              <a:latin typeface="Yu Gothic UI Semilight" pitchFamily="34" charset="-128"/>
              <a:ea typeface="Yu Gothic UI Semilight" pitchFamily="34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00800" y="31242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  S(focus)</a:t>
            </a:r>
            <a:endParaRPr lang="en-US" sz="2000" i="1" dirty="0"/>
          </a:p>
        </p:txBody>
      </p:sp>
      <p:cxnSp>
        <p:nvCxnSpPr>
          <p:cNvPr id="38" name="Straight Connector 37"/>
          <p:cNvCxnSpPr/>
          <p:nvPr/>
        </p:nvCxnSpPr>
        <p:spPr>
          <a:xfrm rot="5400000" flipH="1" flipV="1">
            <a:off x="6934200" y="2438400"/>
            <a:ext cx="6858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620000" y="24384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467600" y="3124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  <a:endParaRPr lang="en-US" dirty="0"/>
          </a:p>
        </p:txBody>
      </p:sp>
      <p:cxnSp>
        <p:nvCxnSpPr>
          <p:cNvPr id="54" name="Straight Connector 53"/>
          <p:cNvCxnSpPr/>
          <p:nvPr/>
        </p:nvCxnSpPr>
        <p:spPr>
          <a:xfrm rot="5400000">
            <a:off x="7009605" y="3048000"/>
            <a:ext cx="27439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248400" y="1752600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6252374" y="4114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B´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8305800" y="2209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8305800" y="2819400"/>
            <a:ext cx="304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Z</a:t>
            </a:r>
            <a:endParaRPr lang="en-US" sz="2000" dirty="0"/>
          </a:p>
        </p:txBody>
      </p: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8229600" y="4191000"/>
          <a:ext cx="609600" cy="685800"/>
        </p:xfrm>
        <a:graphic>
          <a:graphicData uri="http://schemas.openxmlformats.org/presentationml/2006/ole">
            <p:oleObj spid="_x0000_s2050" name="Equation" r:id="rId3" imgW="380880" imgH="393480" progId="Equation.DSMT4">
              <p:embed/>
            </p:oleObj>
          </a:graphicData>
        </a:graphic>
      </p:graphicFrame>
      <p:graphicFrame>
        <p:nvGraphicFramePr>
          <p:cNvPr id="72" name="Object 71"/>
          <p:cNvGraphicFramePr>
            <a:graphicFrameLocks noChangeAspect="1"/>
          </p:cNvGraphicFramePr>
          <p:nvPr/>
        </p:nvGraphicFramePr>
        <p:xfrm>
          <a:off x="1208087" y="4953000"/>
          <a:ext cx="3363913" cy="685800"/>
        </p:xfrm>
        <a:graphic>
          <a:graphicData uri="http://schemas.openxmlformats.org/presentationml/2006/ole">
            <p:oleObj spid="_x0000_s2051" name="Equation" r:id="rId4" imgW="2361960" imgH="393480" progId="Equation.DSMT4">
              <p:embed/>
            </p:oleObj>
          </a:graphicData>
        </a:graphic>
      </p:graphicFrame>
      <p:sp>
        <p:nvSpPr>
          <p:cNvPr id="73" name="TextBox 72"/>
          <p:cNvSpPr txBox="1"/>
          <p:nvPr/>
        </p:nvSpPr>
        <p:spPr>
          <a:xfrm>
            <a:off x="7848600" y="1371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Directrix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410200" y="3124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F(focus)</a:t>
            </a:r>
            <a:endParaRPr lang="en-US" dirty="0"/>
          </a:p>
        </p:txBody>
      </p:sp>
      <p:sp>
        <p:nvSpPr>
          <p:cNvPr id="75" name="Oval 74"/>
          <p:cNvSpPr/>
          <p:nvPr/>
        </p:nvSpPr>
        <p:spPr>
          <a:xfrm>
            <a:off x="5410200" y="3124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6934200" y="3048000"/>
            <a:ext cx="45719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7620000" y="24384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Standard equation of an Ellipse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Let S (ae,0) be the focus and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 the eq. of the given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directrix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ZM of the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ellipse,where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    </a:t>
            </a:r>
            <a:r>
              <a:rPr lang="en-US" sz="2800" dirty="0" smtClean="0"/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the eccentricity.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is the eccentricity.         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Let P(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be any point on the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Ellipse, then by the definition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 the ellipse,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From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4648200" y="2057400"/>
            <a:ext cx="3352800" cy="2057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    O 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4"/>
          </p:cNvCxnSpPr>
          <p:nvPr/>
        </p:nvCxnSpPr>
        <p:spPr>
          <a:xfrm rot="5400000" flipH="1">
            <a:off x="4991100" y="2781300"/>
            <a:ext cx="26662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5905500" y="4533900"/>
            <a:ext cx="8389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191000" y="3124200"/>
            <a:ext cx="457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772400" y="29718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A(a,0</a:t>
            </a:r>
            <a:r>
              <a:rPr lang="en-US" sz="2800" i="1" dirty="0" smtClean="0"/>
              <a:t>)</a:t>
            </a:r>
            <a:endParaRPr lang="en-US" sz="2800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8686800" y="29057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Yu Gothic UI Semilight" pitchFamily="34" charset="-128"/>
                <a:ea typeface="Yu Gothic UI Semilight" pitchFamily="34" charset="-128"/>
              </a:rPr>
              <a:t>X</a:t>
            </a:r>
            <a:endParaRPr lang="en-US" sz="2800" dirty="0">
              <a:latin typeface="Yu Gothic UI Semilight" pitchFamily="34" charset="-128"/>
              <a:ea typeface="Yu Gothic UI Semilight" pitchFamily="34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7000" y="31242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S(ae,0)</a:t>
            </a:r>
            <a:endParaRPr lang="en-US" sz="2000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30480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A´(-a,0)  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467600" y="2133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P(</a:t>
            </a:r>
            <a:r>
              <a:rPr lang="en-US" sz="2000" dirty="0" err="1" smtClean="0"/>
              <a:t>x,y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cxnSp>
        <p:nvCxnSpPr>
          <p:cNvPr id="38" name="Straight Connector 37"/>
          <p:cNvCxnSpPr/>
          <p:nvPr/>
        </p:nvCxnSpPr>
        <p:spPr>
          <a:xfrm rot="5400000" flipH="1" flipV="1">
            <a:off x="6934200" y="2438400"/>
            <a:ext cx="6858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7277100" y="2781300"/>
            <a:ext cx="6865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620000" y="24384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467600" y="3124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  <a:endParaRPr lang="en-US" dirty="0"/>
          </a:p>
        </p:txBody>
      </p:sp>
      <p:cxnSp>
        <p:nvCxnSpPr>
          <p:cNvPr id="54" name="Straight Connector 53"/>
          <p:cNvCxnSpPr/>
          <p:nvPr/>
        </p:nvCxnSpPr>
        <p:spPr>
          <a:xfrm rot="5400000">
            <a:off x="7009605" y="3048000"/>
            <a:ext cx="27439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400800" y="1752600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6477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B´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8305800" y="2209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8305800" y="2819400"/>
            <a:ext cx="304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Z</a:t>
            </a:r>
            <a:endParaRPr lang="en-US" sz="2000" dirty="0"/>
          </a:p>
        </p:txBody>
      </p: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8229600" y="4191000"/>
          <a:ext cx="609600" cy="685800"/>
        </p:xfrm>
        <a:graphic>
          <a:graphicData uri="http://schemas.openxmlformats.org/presentationml/2006/ole">
            <p:oleObj spid="_x0000_s3074" name="Equation" r:id="rId3" imgW="380880" imgH="393480" progId="Equation.DSMT4">
              <p:embed/>
            </p:oleObj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4724400" y="1600200"/>
          <a:ext cx="685800" cy="533400"/>
        </p:xfrm>
        <a:graphic>
          <a:graphicData uri="http://schemas.openxmlformats.org/presentationml/2006/ole">
            <p:oleObj spid="_x0000_s3076" name="Equation" r:id="rId4" imgW="380880" imgH="393480" progId="Equation.DSMT4">
              <p:embed/>
            </p:oleObj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609600" y="3200400"/>
          <a:ext cx="1524000" cy="457200"/>
        </p:xfrm>
        <a:graphic>
          <a:graphicData uri="http://schemas.openxmlformats.org/presentationml/2006/ole">
            <p:oleObj spid="_x0000_s3077" name="Equation" r:id="rId5" imgW="571320" imgH="203040" progId="Equation.DSMT4">
              <p:embed/>
            </p:oleObj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2667000" y="4724400"/>
          <a:ext cx="2209800" cy="609600"/>
        </p:xfrm>
        <a:graphic>
          <a:graphicData uri="http://schemas.openxmlformats.org/presentationml/2006/ole">
            <p:oleObj spid="_x0000_s3078" name="Equation" r:id="rId6" imgW="1739880" imgH="393480" progId="Equation.DSMT4">
              <p:embed/>
            </p:oleObj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1308100" y="5400675"/>
          <a:ext cx="4014788" cy="1152525"/>
        </p:xfrm>
        <a:graphic>
          <a:graphicData uri="http://schemas.openxmlformats.org/presentationml/2006/ole">
            <p:oleObj spid="_x0000_s3079" name="Equation" r:id="rId7" imgW="3403440" imgH="8888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Proof 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(1),We get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47888" y="1981200"/>
          <a:ext cx="6075362" cy="4495800"/>
        </p:xfrm>
        <a:graphic>
          <a:graphicData uri="http://schemas.openxmlformats.org/presentationml/2006/ole">
            <p:oleObj spid="_x0000_s4098" name="Equation" r:id="rId3" imgW="3949560" imgH="29970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193</Words>
  <Application>Microsoft Office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MathType 6.0 Equation</vt:lpstr>
      <vt:lpstr>2 D Co-ordinate Geometry Lecture-13 The ellipse Dated:-09.05.2020 PPT-05  UG (B.Sc., Part-1) </vt:lpstr>
      <vt:lpstr>Slide 2</vt:lpstr>
      <vt:lpstr>Slide 3</vt:lpstr>
      <vt:lpstr>The ellipse</vt:lpstr>
      <vt:lpstr>Standard equation of an Ellipse</vt:lpstr>
      <vt:lpstr>Proof Continue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15</cp:revision>
  <dcterms:created xsi:type="dcterms:W3CDTF">2020-05-09T05:39:13Z</dcterms:created>
  <dcterms:modified xsi:type="dcterms:W3CDTF">2020-05-09T08:05:14Z</dcterms:modified>
</cp:coreProperties>
</file>