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2" r:id="rId3"/>
    <p:sldId id="263" r:id="rId4"/>
    <p:sldId id="258" r:id="rId5"/>
    <p:sldId id="259" r:id="rId6"/>
    <p:sldId id="260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2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CAB7D-5B61-4A37-BC42-40E99AAF359D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44C75-94DA-46C3-BDB3-99B157801F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CAB7D-5B61-4A37-BC42-40E99AAF359D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44C75-94DA-46C3-BDB3-99B157801F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CAB7D-5B61-4A37-BC42-40E99AAF359D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44C75-94DA-46C3-BDB3-99B157801F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CAB7D-5B61-4A37-BC42-40E99AAF359D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44C75-94DA-46C3-BDB3-99B157801F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CAB7D-5B61-4A37-BC42-40E99AAF359D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44C75-94DA-46C3-BDB3-99B157801F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CAB7D-5B61-4A37-BC42-40E99AAF359D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44C75-94DA-46C3-BDB3-99B157801F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CAB7D-5B61-4A37-BC42-40E99AAF359D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44C75-94DA-46C3-BDB3-99B157801F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CAB7D-5B61-4A37-BC42-40E99AAF359D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44C75-94DA-46C3-BDB3-99B157801F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CAB7D-5B61-4A37-BC42-40E99AAF359D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44C75-94DA-46C3-BDB3-99B157801F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CAB7D-5B61-4A37-BC42-40E99AAF359D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44C75-94DA-46C3-BDB3-99B157801F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CAB7D-5B61-4A37-BC42-40E99AAF359D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44C75-94DA-46C3-BDB3-99B157801F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CAB7D-5B61-4A37-BC42-40E99AAF359D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44C75-94DA-46C3-BDB3-99B157801F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80999"/>
            <a:ext cx="7391400" cy="365760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 D Co-ordinate Geometry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Lecture-14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ellipse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Dated:-11.05.2020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PPT-06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UG (B.Sc., Part-1)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4343400"/>
            <a:ext cx="7543800" cy="1828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Dr. Md.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Ataur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Rahman</a:t>
            </a: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Guest Faculty</a:t>
            </a:r>
          </a:p>
          <a:p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Department of Mathematics</a:t>
            </a: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M.L.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Arya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College,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Kasba</a:t>
            </a: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PURNEA UNIVERSITY, PURNIA</a:t>
            </a:r>
            <a:endParaRPr lang="en-US" dirty="0" smtClean="0">
              <a:solidFill>
                <a:srgbClr val="00B05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Important terms related to an ellipse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5562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Centre: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The mid-point of the</a:t>
            </a:r>
          </a:p>
          <a:p>
            <a:pPr>
              <a:buNone/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line segment  joining the foci</a:t>
            </a:r>
          </a:p>
          <a:p>
            <a:pPr>
              <a:buNone/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of the ellipse.</a:t>
            </a:r>
          </a:p>
          <a:p>
            <a:pPr>
              <a:buNone/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Here O- centre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Axes of the ellipse:</a:t>
            </a:r>
          </a:p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Major axis:</a:t>
            </a: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-The line segment</a:t>
            </a:r>
          </a:p>
          <a:p>
            <a:pPr>
              <a:buNone/>
            </a:pP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passing the foci and whose </a:t>
            </a:r>
          </a:p>
          <a:p>
            <a:pPr>
              <a:buNone/>
            </a:pP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end points on the ellipse.</a:t>
            </a:r>
          </a:p>
          <a:p>
            <a:pPr>
              <a:buNone/>
            </a:pPr>
            <a:endParaRPr lang="en-US" sz="24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Minor axis</a:t>
            </a: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:-The line segment</a:t>
            </a:r>
          </a:p>
          <a:p>
            <a:pPr>
              <a:buNone/>
            </a:pP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passing through the centre  and perpendicular to the major- axis </a:t>
            </a:r>
          </a:p>
          <a:p>
            <a:pPr>
              <a:buNone/>
            </a:pP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with end points on the ellipse. In the figure </a:t>
            </a:r>
            <a:r>
              <a:rPr lang="en-US" sz="24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BB´→Minor</a:t>
            </a: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-axis</a:t>
            </a:r>
          </a:p>
          <a:p>
            <a:pPr>
              <a:buNone/>
            </a:pP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smtClean="0"/>
              <a:t>                                                                    </a:t>
            </a:r>
            <a:endParaRPr lang="en-US" sz="2800" dirty="0"/>
          </a:p>
        </p:txBody>
      </p:sp>
      <p:sp>
        <p:nvSpPr>
          <p:cNvPr id="4" name="Oval 3"/>
          <p:cNvSpPr/>
          <p:nvPr/>
        </p:nvSpPr>
        <p:spPr>
          <a:xfrm>
            <a:off x="4648200" y="2133600"/>
            <a:ext cx="3352800" cy="19812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    O </a:t>
            </a:r>
          </a:p>
          <a:p>
            <a:pPr algn="ctr"/>
            <a:r>
              <a:rPr lang="en-US" dirty="0" smtClean="0"/>
              <a:t>      centre </a:t>
            </a:r>
            <a:endParaRPr lang="en-US" dirty="0"/>
          </a:p>
        </p:txBody>
      </p:sp>
      <p:cxnSp>
        <p:nvCxnSpPr>
          <p:cNvPr id="10" name="Straight Arrow Connector 9"/>
          <p:cNvCxnSpPr>
            <a:stCxn id="4" idx="4"/>
          </p:cNvCxnSpPr>
          <p:nvPr/>
        </p:nvCxnSpPr>
        <p:spPr>
          <a:xfrm rot="5400000" flipH="1">
            <a:off x="5029200" y="2819400"/>
            <a:ext cx="25900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5905500" y="4533900"/>
            <a:ext cx="83899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191000" y="3124200"/>
            <a:ext cx="457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781800" y="320040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 S(focus)</a:t>
            </a:r>
            <a:endParaRPr lang="en-US" sz="2000" i="1" dirty="0"/>
          </a:p>
        </p:txBody>
      </p:sp>
      <p:cxnSp>
        <p:nvCxnSpPr>
          <p:cNvPr id="54" name="Straight Connector 53"/>
          <p:cNvCxnSpPr/>
          <p:nvPr/>
        </p:nvCxnSpPr>
        <p:spPr>
          <a:xfrm rot="5400000">
            <a:off x="7009605" y="3048000"/>
            <a:ext cx="27439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248400" y="1828800"/>
            <a:ext cx="3241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65" name="TextBox 64"/>
          <p:cNvSpPr txBox="1"/>
          <p:nvPr/>
        </p:nvSpPr>
        <p:spPr>
          <a:xfrm>
            <a:off x="6252374" y="4038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B´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8305800" y="22098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8305800" y="2819400"/>
            <a:ext cx="3048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Z</a:t>
            </a:r>
            <a:endParaRPr lang="en-US" sz="2000" dirty="0"/>
          </a:p>
        </p:txBody>
      </p:sp>
      <p:sp>
        <p:nvSpPr>
          <p:cNvPr id="73" name="TextBox 72"/>
          <p:cNvSpPr txBox="1"/>
          <p:nvPr/>
        </p:nvSpPr>
        <p:spPr>
          <a:xfrm>
            <a:off x="7848600" y="43550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Directrix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5257800" y="3124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S´(focus)</a:t>
            </a:r>
            <a:endParaRPr lang="en-US" dirty="0"/>
          </a:p>
        </p:txBody>
      </p:sp>
      <p:sp>
        <p:nvSpPr>
          <p:cNvPr id="75" name="Oval 74"/>
          <p:cNvSpPr/>
          <p:nvPr/>
        </p:nvSpPr>
        <p:spPr>
          <a:xfrm>
            <a:off x="5410200" y="31242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7162800" y="3048000"/>
            <a:ext cx="45719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7620000" y="24384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/>
          <p:nvPr/>
        </p:nvCxnSpPr>
        <p:spPr>
          <a:xfrm rot="10800000">
            <a:off x="3810000" y="31242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 flipH="1" flipV="1">
            <a:off x="2705894" y="3086100"/>
            <a:ext cx="29710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467600" y="1828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P(</a:t>
            </a:r>
            <a:r>
              <a:rPr lang="en-US" dirty="0" err="1" smtClean="0"/>
              <a:t>x,y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3810000" y="3124200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Z´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3810000" y="2286000"/>
            <a:ext cx="44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M´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7924800" y="31358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4343400" y="3124200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A´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038600" y="450746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Directrix</a:t>
            </a:r>
            <a:endParaRPr lang="en-US" dirty="0"/>
          </a:p>
        </p:txBody>
      </p:sp>
      <p:graphicFrame>
        <p:nvGraphicFramePr>
          <p:cNvPr id="45" name="Object 44"/>
          <p:cNvGraphicFramePr>
            <a:graphicFrameLocks noChangeAspect="1"/>
          </p:cNvGraphicFramePr>
          <p:nvPr/>
        </p:nvGraphicFramePr>
        <p:xfrm>
          <a:off x="558800" y="4876800"/>
          <a:ext cx="5384800" cy="279400"/>
        </p:xfrm>
        <a:graphic>
          <a:graphicData uri="http://schemas.openxmlformats.org/presentationml/2006/ole">
            <p:oleObj spid="_x0000_s3078" name="Equation" r:id="rId3" imgW="3555720" imgH="203040" progId="">
              <p:embed/>
            </p:oleObj>
          </a:graphicData>
        </a:graphic>
      </p:graphicFrame>
      <p:cxnSp>
        <p:nvCxnSpPr>
          <p:cNvPr id="35" name="Straight Connector 34"/>
          <p:cNvCxnSpPr/>
          <p:nvPr/>
        </p:nvCxnSpPr>
        <p:spPr>
          <a:xfrm rot="5400000">
            <a:off x="5905500" y="3162300"/>
            <a:ext cx="25153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 flipH="1" flipV="1">
            <a:off x="4267202" y="3124200"/>
            <a:ext cx="2285999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6934200" y="1905000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6858000" y="3962400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L'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5181600" y="205740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5105400" y="3886200"/>
            <a:ext cx="35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K'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Continue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1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Vertices:</a:t>
            </a: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-The end points of the major-axis of an ellipse are called its vertices.</a:t>
            </a:r>
          </a:p>
          <a:p>
            <a:pPr>
              <a:buNone/>
            </a:pP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In the given figure, </a:t>
            </a:r>
            <a:r>
              <a:rPr lang="en-US" sz="112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11200" i="1" dirty="0" smtClean="0">
                <a:latin typeface="Times New Roman" pitchFamily="18" charset="0"/>
                <a:cs typeface="Times New Roman" pitchFamily="18" charset="0"/>
              </a:rPr>
              <a:t>A´</a:t>
            </a: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 are vertices of the ellipse.</a:t>
            </a:r>
          </a:p>
          <a:p>
            <a:pPr>
              <a:buNone/>
            </a:pPr>
            <a:r>
              <a:rPr lang="en-US" sz="11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Latus</a:t>
            </a:r>
            <a:r>
              <a:rPr lang="en-US" sz="1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-rectum</a:t>
            </a: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:-The chord passing through the focus and perpendicular to the major-axis. </a:t>
            </a:r>
          </a:p>
          <a:p>
            <a:pPr>
              <a:buNone/>
            </a:pP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In the Figure, </a:t>
            </a:r>
          </a:p>
          <a:p>
            <a:pPr>
              <a:buNone/>
            </a:pPr>
            <a:r>
              <a:rPr lang="en-US" sz="1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Note:- In an ellipse</a:t>
            </a:r>
          </a:p>
          <a:p>
            <a:pPr>
              <a:buNone/>
            </a:pPr>
            <a:r>
              <a:rPr lang="en-US" sz="1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Length of major-axis</a:t>
            </a:r>
          </a:p>
          <a:p>
            <a:pPr>
              <a:buNone/>
            </a:pPr>
            <a:r>
              <a:rPr lang="en-US" sz="1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Length of semi-major axis</a:t>
            </a:r>
          </a:p>
          <a:p>
            <a:pPr>
              <a:buNone/>
            </a:pPr>
            <a:r>
              <a:rPr lang="en-US" sz="1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Length of minor-axis</a:t>
            </a:r>
          </a:p>
          <a:p>
            <a:pPr>
              <a:buNone/>
            </a:pPr>
            <a:r>
              <a:rPr lang="en-US" sz="1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Length of semi-minor axis</a:t>
            </a:r>
          </a:p>
          <a:p>
            <a:pPr>
              <a:buNone/>
            </a:pPr>
            <a:endParaRPr lang="en-US" sz="1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581400" y="4419600"/>
          <a:ext cx="1600200" cy="381000"/>
        </p:xfrm>
        <a:graphic>
          <a:graphicData uri="http://schemas.openxmlformats.org/presentationml/2006/ole">
            <p:oleObj spid="_x0000_s18433" name="Equation" r:id="rId3" imgW="711000" imgH="177480" progId="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362450" y="4876800"/>
          <a:ext cx="1657350" cy="330200"/>
        </p:xfrm>
        <a:graphic>
          <a:graphicData uri="http://schemas.openxmlformats.org/presentationml/2006/ole">
            <p:oleObj spid="_x0000_s18434" name="Equation" r:id="rId4" imgW="977760" imgH="177480" progId="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505200" y="5334000"/>
          <a:ext cx="1752600" cy="304800"/>
        </p:xfrm>
        <a:graphic>
          <a:graphicData uri="http://schemas.openxmlformats.org/presentationml/2006/ole">
            <p:oleObj spid="_x0000_s18435" name="Equation" r:id="rId5" imgW="698400" imgH="177480" progId="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286250" y="5791200"/>
          <a:ext cx="1962150" cy="304800"/>
        </p:xfrm>
        <a:graphic>
          <a:graphicData uri="http://schemas.openxmlformats.org/presentationml/2006/ole">
            <p:oleObj spid="_x0000_s18436" name="Equation" r:id="rId6" imgW="977760" imgH="177480" progId="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540000" y="3657600"/>
          <a:ext cx="3251200" cy="304800"/>
        </p:xfrm>
        <a:graphic>
          <a:graphicData uri="http://schemas.openxmlformats.org/presentationml/2006/ole">
            <p:oleObj spid="_x0000_s18437" name="Equation" r:id="rId7" imgW="1955520" imgH="203040" progId="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focal property of an ellipse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Property: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-The sum of the focal </a:t>
            </a:r>
          </a:p>
          <a:p>
            <a:pPr>
              <a:buNone/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distances of any point on an </a:t>
            </a:r>
          </a:p>
          <a:p>
            <a:pPr>
              <a:buNone/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ellipse is constant and </a:t>
            </a:r>
          </a:p>
          <a:p>
            <a:pPr>
              <a:buNone/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equal to the length of the</a:t>
            </a:r>
          </a:p>
          <a:p>
            <a:pPr>
              <a:buNone/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major axis of the ellipse.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i.e. If P be a point on  the ellipse, then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smtClean="0"/>
              <a:t>                                                                    </a:t>
            </a:r>
            <a:endParaRPr lang="en-US" sz="2800" dirty="0"/>
          </a:p>
        </p:txBody>
      </p:sp>
      <p:sp>
        <p:nvSpPr>
          <p:cNvPr id="4" name="Oval 3"/>
          <p:cNvSpPr/>
          <p:nvPr/>
        </p:nvSpPr>
        <p:spPr>
          <a:xfrm>
            <a:off x="4572000" y="2133600"/>
            <a:ext cx="3505200" cy="1905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    O </a:t>
            </a:r>
            <a:endParaRPr lang="en-US" dirty="0"/>
          </a:p>
        </p:txBody>
      </p:sp>
      <p:cxnSp>
        <p:nvCxnSpPr>
          <p:cNvPr id="10" name="Straight Arrow Connector 9"/>
          <p:cNvCxnSpPr>
            <a:stCxn id="4" idx="4"/>
          </p:cNvCxnSpPr>
          <p:nvPr/>
        </p:nvCxnSpPr>
        <p:spPr>
          <a:xfrm rot="5400000" flipH="1">
            <a:off x="5067300" y="2781300"/>
            <a:ext cx="25138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5905500" y="4533900"/>
            <a:ext cx="83899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191000" y="3124200"/>
            <a:ext cx="457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8686800" y="290578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Yu Gothic UI Semilight" pitchFamily="34" charset="-128"/>
                <a:ea typeface="Yu Gothic UI Semilight" pitchFamily="34" charset="-128"/>
              </a:rPr>
              <a:t>X</a:t>
            </a:r>
            <a:endParaRPr lang="en-US" sz="2800" dirty="0">
              <a:latin typeface="Yu Gothic UI Semilight" pitchFamily="34" charset="-128"/>
              <a:ea typeface="Yu Gothic UI Semilight" pitchFamily="34" charset="-128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00800" y="31242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    S(focus</a:t>
            </a:r>
            <a:r>
              <a:rPr lang="en-US" sz="2000" i="1" dirty="0" smtClean="0"/>
              <a:t>)</a:t>
            </a:r>
            <a:endParaRPr lang="en-US" sz="2000" i="1" dirty="0"/>
          </a:p>
        </p:txBody>
      </p:sp>
      <p:cxnSp>
        <p:nvCxnSpPr>
          <p:cNvPr id="38" name="Straight Connector 37"/>
          <p:cNvCxnSpPr>
            <a:stCxn id="76" idx="6"/>
          </p:cNvCxnSpPr>
          <p:nvPr/>
        </p:nvCxnSpPr>
        <p:spPr>
          <a:xfrm flipV="1">
            <a:off x="7162800" y="2514600"/>
            <a:ext cx="457200" cy="647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7009605" y="3048000"/>
            <a:ext cx="27439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248400" y="1752600"/>
            <a:ext cx="3241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65" name="TextBox 64"/>
          <p:cNvSpPr txBox="1"/>
          <p:nvPr/>
        </p:nvSpPr>
        <p:spPr>
          <a:xfrm>
            <a:off x="6252374" y="41148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B´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8305800" y="22098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8305800" y="2819400"/>
            <a:ext cx="3048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Z</a:t>
            </a:r>
            <a:endParaRPr lang="en-US" sz="2000" dirty="0"/>
          </a:p>
        </p:txBody>
      </p:sp>
      <p:graphicFrame>
        <p:nvGraphicFramePr>
          <p:cNvPr id="72" name="Object 71"/>
          <p:cNvGraphicFramePr>
            <a:graphicFrameLocks noChangeAspect="1"/>
          </p:cNvGraphicFramePr>
          <p:nvPr/>
        </p:nvGraphicFramePr>
        <p:xfrm>
          <a:off x="609600" y="4648200"/>
          <a:ext cx="5181600" cy="381000"/>
        </p:xfrm>
        <a:graphic>
          <a:graphicData uri="http://schemas.openxmlformats.org/presentationml/2006/ole">
            <p:oleObj spid="_x0000_s1027" name="Equation" r:id="rId3" imgW="2730240" imgH="203040" progId="">
              <p:embed/>
            </p:oleObj>
          </a:graphicData>
        </a:graphic>
      </p:graphicFrame>
      <p:sp>
        <p:nvSpPr>
          <p:cNvPr id="73" name="TextBox 72"/>
          <p:cNvSpPr txBox="1"/>
          <p:nvPr/>
        </p:nvSpPr>
        <p:spPr>
          <a:xfrm>
            <a:off x="7848600" y="44312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Directrix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5181600" y="3124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S´(focus)</a:t>
            </a:r>
            <a:endParaRPr lang="en-US" dirty="0"/>
          </a:p>
        </p:txBody>
      </p:sp>
      <p:sp>
        <p:nvSpPr>
          <p:cNvPr id="75" name="Oval 74"/>
          <p:cNvSpPr/>
          <p:nvPr/>
        </p:nvSpPr>
        <p:spPr>
          <a:xfrm>
            <a:off x="5410200" y="31242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7086600" y="3124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7620000" y="24384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/>
          <p:nvPr/>
        </p:nvCxnSpPr>
        <p:spPr>
          <a:xfrm rot="10800000">
            <a:off x="3810000" y="31242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 flipH="1" flipV="1">
            <a:off x="2705894" y="3086100"/>
            <a:ext cx="29710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5410200" y="2438400"/>
            <a:ext cx="2248824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467600" y="2133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P(</a:t>
            </a:r>
            <a:r>
              <a:rPr lang="en-US" dirty="0" err="1" smtClean="0"/>
              <a:t>x,y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3810000" y="3124200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Z´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3810000" y="2286000"/>
            <a:ext cx="44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M´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7924800" y="31358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4343400" y="3124200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A´</a:t>
            </a:r>
            <a:endParaRPr lang="en-US" dirty="0"/>
          </a:p>
        </p:txBody>
      </p:sp>
      <p:cxnSp>
        <p:nvCxnSpPr>
          <p:cNvPr id="56" name="Straight Connector 55"/>
          <p:cNvCxnSpPr/>
          <p:nvPr/>
        </p:nvCxnSpPr>
        <p:spPr>
          <a:xfrm rot="5400000">
            <a:off x="7277100" y="2781300"/>
            <a:ext cx="68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7467600" y="3048000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focal property of an ellipse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Proof: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Let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P(x, y)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 any point on the ellipse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By the definition,  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133600" y="2133600"/>
          <a:ext cx="1905000" cy="762000"/>
        </p:xfrm>
        <a:graphic>
          <a:graphicData uri="http://schemas.openxmlformats.org/presentationml/2006/ole">
            <p:oleObj spid="_x0000_s2050" name="Equation" r:id="rId3" imgW="1054080" imgH="419040" progId="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066800" y="3330574"/>
          <a:ext cx="7010400" cy="2689225"/>
        </p:xfrm>
        <a:graphic>
          <a:graphicData uri="http://schemas.openxmlformats.org/presentationml/2006/ole">
            <p:oleObj spid="_x0000_s2051" name="Equation" r:id="rId4" imgW="3784320" imgH="1346040" progId="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focal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According to focal property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Definition of an ellipse: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-An ellipse is the locus of a point in a plane such that the sum of its distances from two fixed points in the plane is always constant and equal to length of major-axis.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i.e.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371600" y="4876800"/>
          <a:ext cx="3505200" cy="381000"/>
        </p:xfrm>
        <a:graphic>
          <a:graphicData uri="http://schemas.openxmlformats.org/presentationml/2006/ole">
            <p:oleObj spid="_x0000_s19458" name="Equation" r:id="rId3" imgW="1612800" imgH="177480" progId="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Summary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Properties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Horizontal ellipse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Vertical ellipse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Centre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(0,0)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       (0,0)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Vertices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     (-a,0) 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and </a:t>
                      </a:r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(a,0)</a:t>
                      </a:r>
                      <a:endParaRPr lang="en-US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   (0,-a) 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and </a:t>
                      </a:r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(0,a)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Foci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    (-ae,0) 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and </a:t>
                      </a:r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(ae,0)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    (0,-ae) 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and </a:t>
                      </a:r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(0,ae)</a:t>
                      </a:r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Length of major-axis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2a</a:t>
                      </a:r>
                      <a:endParaRPr lang="en-US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 2a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Length of minor-axis</a:t>
                      </a:r>
                    </a:p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</a:t>
                      </a:r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2b</a:t>
                      </a:r>
                      <a:endParaRPr lang="en-US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      </a:t>
                      </a:r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2b</a:t>
                      </a:r>
                      <a:endParaRPr lang="en-US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Eq. of the major-axis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</a:t>
                      </a:r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Y=0</a:t>
                      </a:r>
                      <a:endParaRPr lang="en-US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X=0</a:t>
                      </a:r>
                      <a:endParaRPr lang="en-US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Eq. of the minor-axis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</a:t>
                      </a:r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X=0</a:t>
                      </a:r>
                      <a:endParaRPr lang="en-US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Y=0</a:t>
                      </a:r>
                      <a:endParaRPr lang="en-US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Length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of the </a:t>
                      </a:r>
                      <a:r>
                        <a:rPr lang="en-US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latus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-rectum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Eccentricity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429000" y="1676400"/>
          <a:ext cx="2057400" cy="838199"/>
        </p:xfrm>
        <a:graphic>
          <a:graphicData uri="http://schemas.openxmlformats.org/presentationml/2006/ole">
            <p:oleObj spid="_x0000_s20482" name="Equation" r:id="rId3" imgW="1358640" imgH="711000" progId="">
              <p:embed/>
            </p:oleObj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6184900" y="1727200"/>
          <a:ext cx="1587500" cy="863600"/>
        </p:xfrm>
        <a:graphic>
          <a:graphicData uri="http://schemas.openxmlformats.org/presentationml/2006/ole">
            <p:oleObj spid="_x0000_s20483" name="Equation" r:id="rId4" imgW="1358640" imgH="711000" progId="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733800" y="5410200"/>
          <a:ext cx="533400" cy="647700"/>
        </p:xfrm>
        <a:graphic>
          <a:graphicData uri="http://schemas.openxmlformats.org/presentationml/2006/ole">
            <p:oleObj spid="_x0000_s20484" name="Equation" r:id="rId5" imgW="291960" imgH="419040" progId="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6337300" y="5486400"/>
          <a:ext cx="444500" cy="609600"/>
        </p:xfrm>
        <a:graphic>
          <a:graphicData uri="http://schemas.openxmlformats.org/presentationml/2006/ole">
            <p:oleObj spid="_x0000_s20485" name="Equation" r:id="rId6" imgW="291960" imgH="419040" progId="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549650" y="6096000"/>
          <a:ext cx="1174750" cy="609600"/>
        </p:xfrm>
        <a:graphic>
          <a:graphicData uri="http://schemas.openxmlformats.org/presentationml/2006/ole">
            <p:oleObj spid="_x0000_s20486" name="Equation" r:id="rId7" imgW="825480" imgH="444240" progId="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6642100" y="6108700"/>
          <a:ext cx="977900" cy="596900"/>
        </p:xfrm>
        <a:graphic>
          <a:graphicData uri="http://schemas.openxmlformats.org/presentationml/2006/ole">
            <p:oleObj spid="_x0000_s20487" name="Equation" r:id="rId8" imgW="825480" imgH="444240" progId="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451</Words>
  <Application>Microsoft Office PowerPoint</Application>
  <PresentationFormat>On-screen Show (4:3)</PresentationFormat>
  <Paragraphs>122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Equation</vt:lpstr>
      <vt:lpstr>2 D Co-ordinate Geometry Lecture-14 The ellipse Dated:-11.05.2020 PPT-06  UG (B.Sc., Part-1) </vt:lpstr>
      <vt:lpstr>Important terms related to an ellipse</vt:lpstr>
      <vt:lpstr>Continue</vt:lpstr>
      <vt:lpstr>The focal property of an ellipse</vt:lpstr>
      <vt:lpstr>The focal property of an ellipse</vt:lpstr>
      <vt:lpstr>The focal property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rahman</dc:creator>
  <cp:lastModifiedBy>ADMIN</cp:lastModifiedBy>
  <cp:revision>27</cp:revision>
  <dcterms:created xsi:type="dcterms:W3CDTF">2020-05-10T09:01:07Z</dcterms:created>
  <dcterms:modified xsi:type="dcterms:W3CDTF">2020-05-11T10:24:28Z</dcterms:modified>
</cp:coreProperties>
</file>