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81" r:id="rId3"/>
    <p:sldId id="282" r:id="rId4"/>
    <p:sldId id="283" r:id="rId5"/>
    <p:sldId id="284" r:id="rId6"/>
    <p:sldId id="27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11.wmf"/><Relationship Id="rId2" Type="http://schemas.openxmlformats.org/officeDocument/2006/relationships/image" Target="../media/image9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E533A-FBC3-439E-8114-709950996CAB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Relationship Id="rId9" Type="http://schemas.openxmlformats.org/officeDocument/2006/relationships/oleObject" Target="../embeddings/oleObject1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09600"/>
            <a:ext cx="7620000" cy="3429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Real Analysis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Lecture-6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Theorems on Convergent Sequence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mtClean="0">
                <a:latin typeface="Times New Roman" pitchFamily="18" charset="0"/>
                <a:cs typeface="Times New Roman" pitchFamily="18" charset="0"/>
              </a:rPr>
              <a:t>Dated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:-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.05.2020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PPT-18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UG (B.Sc., Part-2)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4419600"/>
            <a:ext cx="7543800" cy="2057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Dr. Md.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Ataur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Rahman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Guest Faculty</a:t>
            </a:r>
          </a:p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Department of Mathematics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M.L.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Arya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College,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Kasba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PURNEA UNIVERSITY, PURNIA</a:t>
            </a:r>
            <a:endParaRPr lang="en-US" dirty="0" smtClean="0">
              <a:solidFill>
                <a:srgbClr val="00B05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524000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Theom3:-Every monotonic increasing sequence      </a:t>
            </a:r>
            <a:b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which is bounded above is convergent.</a:t>
            </a:r>
            <a:b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i.e. converges to its least upper bound.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305800" cy="42672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Proof:-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Let       be a monotonic increasing sequence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m.i.s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and bounded above.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Since         is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m.i.s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hence 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Again since           is bounded above, So         has upper bound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i.e. it has some least upper bounds say k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Let the axiom (ii) be hold true for </a:t>
            </a: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n=m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Then    </a:t>
            </a:r>
          </a:p>
          <a:p>
            <a:pPr>
              <a:buNone/>
            </a:pP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981200" y="2057400"/>
          <a:ext cx="533400" cy="533400"/>
        </p:xfrm>
        <a:graphic>
          <a:graphicData uri="http://schemas.openxmlformats.org/presentationml/2006/ole">
            <p:oleObj spid="_x0000_s48130" name="Equation" r:id="rId3" imgW="304560" imgH="25380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136900" y="4419600"/>
          <a:ext cx="3949700" cy="990600"/>
        </p:xfrm>
        <a:graphic>
          <a:graphicData uri="http://schemas.openxmlformats.org/presentationml/2006/ole">
            <p:oleObj spid="_x0000_s48133" name="Equation" r:id="rId4" imgW="2666880" imgH="67284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295400" y="2743200"/>
          <a:ext cx="682625" cy="609600"/>
        </p:xfrm>
        <a:graphic>
          <a:graphicData uri="http://schemas.openxmlformats.org/presentationml/2006/ole">
            <p:oleObj spid="_x0000_s48134" name="Equation" r:id="rId5" imgW="304560" imgH="253800" progId="Equation.DSMT4">
              <p:embed/>
            </p:oleObj>
          </a:graphicData>
        </a:graphic>
      </p:graphicFrame>
      <p:graphicFrame>
        <p:nvGraphicFramePr>
          <p:cNvPr id="48136" name="Object 8"/>
          <p:cNvGraphicFramePr>
            <a:graphicFrameLocks noChangeAspect="1"/>
          </p:cNvGraphicFramePr>
          <p:nvPr/>
        </p:nvGraphicFramePr>
        <p:xfrm>
          <a:off x="3886200" y="2819400"/>
          <a:ext cx="2574925" cy="762000"/>
        </p:xfrm>
        <a:graphic>
          <a:graphicData uri="http://schemas.openxmlformats.org/presentationml/2006/ole">
            <p:oleObj spid="_x0000_s48136" name="Equation" r:id="rId6" imgW="1193760" imgH="45720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133600" y="3505200"/>
          <a:ext cx="762000" cy="533400"/>
        </p:xfrm>
        <a:graphic>
          <a:graphicData uri="http://schemas.openxmlformats.org/presentationml/2006/ole">
            <p:oleObj spid="_x0000_s48137" name="Equation" r:id="rId7" imgW="304560" imgH="253800" progId="Equation.DSMT4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5638800" y="3581400"/>
          <a:ext cx="609600" cy="457200"/>
        </p:xfrm>
        <a:graphic>
          <a:graphicData uri="http://schemas.openxmlformats.org/presentationml/2006/ole">
            <p:oleObj spid="_x0000_s48139" name="Equation" r:id="rId8" imgW="304560" imgH="253800" progId="Equation.DSMT4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2819400" y="5867400"/>
          <a:ext cx="1447800" cy="457200"/>
        </p:xfrm>
        <a:graphic>
          <a:graphicData uri="http://schemas.openxmlformats.org/presentationml/2006/ole">
            <p:oleObj spid="_x0000_s48141" name="Equation" r:id="rId9" imgW="69840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Proof continue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But from (1),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Hence every monotonic increasing sequence which is bounded above is convergent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827338" y="1447800"/>
          <a:ext cx="5630862" cy="4037012"/>
        </p:xfrm>
        <a:graphic>
          <a:graphicData uri="http://schemas.openxmlformats.org/presentationml/2006/ole">
            <p:oleObj spid="_x0000_s49154" name="Equation" r:id="rId3" imgW="2743200" imgH="24127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524000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Theom4:-Every monotonic decreasing sequence which is bounded below is convergent.</a:t>
            </a:r>
            <a:b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i.e. converges to its greatest lower bound.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33600"/>
            <a:ext cx="9144000" cy="42672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Proof:-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Let         be a monotonic decreasing sequence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m.d.s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   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and bounded below.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Since           is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m.d.s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hence 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Again since          is bounded below, So         has greatest lower bound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i.e. it has some greatest lower bounds say M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Let the axiom (ii) be hold true for </a:t>
            </a: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n=m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Then    </a:t>
            </a:r>
          </a:p>
          <a:p>
            <a:pPr>
              <a:buNone/>
            </a:pP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600200" y="2057400"/>
          <a:ext cx="533400" cy="533400"/>
        </p:xfrm>
        <a:graphic>
          <a:graphicData uri="http://schemas.openxmlformats.org/presentationml/2006/ole">
            <p:oleObj spid="_x0000_s63490" name="Equation" r:id="rId3" imgW="304560" imgH="25380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062288" y="4419600"/>
          <a:ext cx="4100512" cy="990600"/>
        </p:xfrm>
        <a:graphic>
          <a:graphicData uri="http://schemas.openxmlformats.org/presentationml/2006/ole">
            <p:oleObj spid="_x0000_s63491" name="Equation" r:id="rId4" imgW="2768400" imgH="67284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917575" y="2819400"/>
          <a:ext cx="682625" cy="533400"/>
        </p:xfrm>
        <a:graphic>
          <a:graphicData uri="http://schemas.openxmlformats.org/presentationml/2006/ole">
            <p:oleObj spid="_x0000_s63492" name="Equation" r:id="rId5" imgW="304560" imgH="253800" progId="Equation.DSMT4">
              <p:embed/>
            </p:oleObj>
          </a:graphicData>
        </a:graphic>
      </p:graphicFrame>
      <p:graphicFrame>
        <p:nvGraphicFramePr>
          <p:cNvPr id="48136" name="Object 8"/>
          <p:cNvGraphicFramePr>
            <a:graphicFrameLocks noChangeAspect="1"/>
          </p:cNvGraphicFramePr>
          <p:nvPr/>
        </p:nvGraphicFramePr>
        <p:xfrm>
          <a:off x="3930650" y="2971800"/>
          <a:ext cx="3232150" cy="685800"/>
        </p:xfrm>
        <a:graphic>
          <a:graphicData uri="http://schemas.openxmlformats.org/presentationml/2006/ole">
            <p:oleObj spid="_x0000_s63494" name="Equation" r:id="rId6" imgW="1498320" imgH="45720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676400" y="3581400"/>
          <a:ext cx="685800" cy="533400"/>
        </p:xfrm>
        <a:graphic>
          <a:graphicData uri="http://schemas.openxmlformats.org/presentationml/2006/ole">
            <p:oleObj spid="_x0000_s63495" name="Equation" r:id="rId7" imgW="304560" imgH="253800" progId="Equation.DSMT4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5105400" y="3657600"/>
          <a:ext cx="609600" cy="457200"/>
        </p:xfrm>
        <a:graphic>
          <a:graphicData uri="http://schemas.openxmlformats.org/presentationml/2006/ole">
            <p:oleObj spid="_x0000_s63496" name="Equation" r:id="rId8" imgW="304560" imgH="253800" progId="Equation.DSMT4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2741613" y="5943600"/>
          <a:ext cx="1604962" cy="457200"/>
        </p:xfrm>
        <a:graphic>
          <a:graphicData uri="http://schemas.openxmlformats.org/presentationml/2006/ole">
            <p:oleObj spid="_x0000_s63497" name="Equation" r:id="rId9" imgW="77436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Proof continue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But from (1),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Hence every monotonic increasing sequence which is bounded above is convergent.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762250" y="1447800"/>
          <a:ext cx="5314950" cy="4037013"/>
        </p:xfrm>
        <a:graphic>
          <a:graphicData uri="http://schemas.openxmlformats.org/presentationml/2006/ole">
            <p:oleObj spid="_x0000_s64514" name="Equation" r:id="rId3" imgW="2806560" imgH="24127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3" name="TextBox 14"/>
          <p:cNvSpPr txBox="1">
            <a:spLocks noChangeArrowheads="1"/>
          </p:cNvSpPr>
          <p:nvPr/>
        </p:nvSpPr>
        <p:spPr bwMode="auto">
          <a:xfrm>
            <a:off x="2743200" y="381000"/>
            <a:ext cx="2971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0"/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Examples</a:t>
            </a:r>
            <a:endParaRPr lang="ar-SA" sz="3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7" name="Object 9"/>
          <p:cNvGraphicFramePr>
            <a:graphicFrameLocks noChangeAspect="1"/>
          </p:cNvGraphicFramePr>
          <p:nvPr/>
        </p:nvGraphicFramePr>
        <p:xfrm>
          <a:off x="1768475" y="1905000"/>
          <a:ext cx="4937125" cy="990600"/>
        </p:xfrm>
        <a:graphic>
          <a:graphicData uri="http://schemas.openxmlformats.org/presentationml/2006/ole">
            <p:oleObj spid="_x0000_s26630" name="Equation" r:id="rId3" imgW="1892160" imgH="431640" progId="Equation.DSMT4">
              <p:embed/>
            </p:oleObj>
          </a:graphicData>
        </a:graphic>
      </p:graphicFrame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457200" y="1219200"/>
            <a:ext cx="775811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Determine if the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sequence is bounded or not.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</TotalTime>
  <Words>207</Words>
  <Application>Microsoft Office PowerPoint</Application>
  <PresentationFormat>On-screen Show (4:3)</PresentationFormat>
  <Paragraphs>55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Equation</vt:lpstr>
      <vt:lpstr>Real Analysis Lecture-6 Theorems on Convergent Sequence Dated:-20.05.2020 PPT-18  UG (B.Sc., Part-2) </vt:lpstr>
      <vt:lpstr>Theom3:-Every monotonic increasing sequence                       which is bounded above is convergent.                 i.e. converges to its least upper bound.</vt:lpstr>
      <vt:lpstr>Proof continue</vt:lpstr>
      <vt:lpstr>Theom4:-Every monotonic decreasing sequence which is bounded below is convergent.  i.e. converges to its greatest lower bound.</vt:lpstr>
      <vt:lpstr>Proof continue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rahman</dc:creator>
  <cp:lastModifiedBy>rahman</cp:lastModifiedBy>
  <cp:revision>82</cp:revision>
  <dcterms:created xsi:type="dcterms:W3CDTF">2020-05-12T04:55:57Z</dcterms:created>
  <dcterms:modified xsi:type="dcterms:W3CDTF">2020-05-20T05:09:16Z</dcterms:modified>
</cp:coreProperties>
</file>