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58" r:id="rId4"/>
    <p:sldId id="264" r:id="rId5"/>
    <p:sldId id="262" r:id="rId6"/>
    <p:sldId id="272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Dated:-16.05.2020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hyperbola is the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Locus of a point which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Moves in a plane such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the ratio of its distance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from the fixed point (called focus)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rom the fixed line (called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always constant and greater than unity.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i.e.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Where S and F are called foci ,ZM and Z'M' are called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C is called centre of the hyperbola.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>
            <a:off x="4991100" y="28575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3124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S(focus)  </a:t>
            </a:r>
            <a:endParaRPr lang="en-US" sz="2000" i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5334000" y="30480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76908" y="30480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1208087" y="4953000"/>
          <a:ext cx="3363913" cy="609600"/>
        </p:xfrm>
        <a:graphic>
          <a:graphicData uri="http://schemas.openxmlformats.org/presentationml/2006/ole">
            <p:oleObj spid="_x0000_s2051" name="Equation" r:id="rId3" imgW="2361960" imgH="39348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248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48200" y="31152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F</a:t>
            </a:r>
          </a:p>
          <a:p>
            <a:r>
              <a:rPr lang="en-US" dirty="0" smtClean="0"/>
              <a:t>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638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6934200" y="3124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flipH="1">
            <a:off x="7315200" y="2514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flipH="1">
            <a:off x="7010400" y="2286000"/>
            <a:ext cx="2133600" cy="1676400"/>
          </a:xfrm>
          <a:prstGeom prst="arc">
            <a:avLst>
              <a:gd name="adj1" fmla="val 16411321"/>
              <a:gd name="adj2" fmla="val 52815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4724400" y="30480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733800" y="2286000"/>
            <a:ext cx="1905000" cy="1752600"/>
          </a:xfrm>
          <a:prstGeom prst="arc">
            <a:avLst>
              <a:gd name="adj1" fmla="val 16730064"/>
              <a:gd name="adj2" fmla="val 4884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152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10800000" flipH="1" flipV="1">
            <a:off x="7391400" y="2558534"/>
            <a:ext cx="381000" cy="56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696200" y="3048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15000" y="3048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Z'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22860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M'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181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0960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6705600" y="2514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(ae,0)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the focus and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the eq. of the given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directrix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ZM of the ellipse, where e    </a:t>
            </a:r>
            <a:r>
              <a:rPr lang="en-US" sz="2400" dirty="0" smtClean="0"/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eccentricity.       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P(x, y)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any point on the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hyperbola, then by the definition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 the hyperbola,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>
            <a:off x="4991100" y="28575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3124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S(focus)  </a:t>
            </a:r>
            <a:endParaRPr lang="en-US" sz="2000" i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5334000" y="29718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399964" y="2286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76908" y="30480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2895600" y="4267200"/>
          <a:ext cx="2819400" cy="838200"/>
        </p:xfrm>
        <a:graphic>
          <a:graphicData uri="http://schemas.openxmlformats.org/presentationml/2006/ole">
            <p:oleObj spid="_x0000_s20482" name="Equation" r:id="rId3" imgW="1981080" imgH="63468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248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48200" y="311527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S'</a:t>
            </a:r>
          </a:p>
          <a:p>
            <a:r>
              <a:rPr lang="en-US" dirty="0" smtClean="0"/>
              <a:t>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638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6934200" y="3124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 flipH="1">
            <a:off x="7315200" y="2514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flipH="1">
            <a:off x="7010400" y="2286000"/>
            <a:ext cx="2133600" cy="1676400"/>
          </a:xfrm>
          <a:prstGeom prst="arc">
            <a:avLst>
              <a:gd name="adj1" fmla="val 16411321"/>
              <a:gd name="adj2" fmla="val 52815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4724400" y="30480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733800" y="2286000"/>
            <a:ext cx="1905000" cy="1752600"/>
          </a:xfrm>
          <a:prstGeom prst="arc">
            <a:avLst>
              <a:gd name="adj1" fmla="val 16730064"/>
              <a:gd name="adj2" fmla="val 4884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152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10800000" flipH="1" flipV="1">
            <a:off x="7391400" y="2558534"/>
            <a:ext cx="381000" cy="56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696200" y="3048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15000" y="3048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Z'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22860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M'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181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962400" y="2590800"/>
          <a:ext cx="685800" cy="254000"/>
        </p:xfrm>
        <a:graphic>
          <a:graphicData uri="http://schemas.openxmlformats.org/presentationml/2006/ole">
            <p:oleObj spid="_x0000_s20483" name="Equation" r:id="rId4" imgW="317160" imgH="17748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267200" y="1524000"/>
          <a:ext cx="838200" cy="685800"/>
        </p:xfrm>
        <a:graphic>
          <a:graphicData uri="http://schemas.openxmlformats.org/presentationml/2006/ole">
            <p:oleObj spid="_x0000_s20484" name="Equation" r:id="rId5" imgW="380880" imgH="39348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334000" y="30480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A'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828800" y="5257800"/>
          <a:ext cx="4114800" cy="1066800"/>
        </p:xfrm>
        <a:graphic>
          <a:graphicData uri="http://schemas.openxmlformats.org/presentationml/2006/ole">
            <p:oleObj spid="_x0000_s20485" name="Equation" r:id="rId6" imgW="3403440" imgH="888840" progId="Equation.DSMT4">
              <p:embed/>
            </p:oleObj>
          </a:graphicData>
        </a:graphic>
      </p:graphicFrame>
      <p:cxnSp>
        <p:nvCxnSpPr>
          <p:cNvPr id="81" name="Straight Connector 80"/>
          <p:cNvCxnSpPr/>
          <p:nvPr/>
        </p:nvCxnSpPr>
        <p:spPr>
          <a:xfrm>
            <a:off x="6705600" y="2514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(1),we get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78025" y="2057400"/>
          <a:ext cx="6175375" cy="4473575"/>
        </p:xfrm>
        <a:graphic>
          <a:graphicData uri="http://schemas.openxmlformats.org/presentationml/2006/ole">
            <p:oleObj spid="_x0000_s4098" name="Equation" r:id="rId3" imgW="4152600" imgH="3517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Focal property of the Hyperbola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670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Points of 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295400"/>
            <a:ext cx="652250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249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2 D Co-ordinate Geometry Lecture-18 The hyperbola Dated:-16.05.2020 PPT-14  UG (B.Sc., Part-1) </vt:lpstr>
      <vt:lpstr>2 D Co-ordinate Geometry Lecture-18 The ellipse Dated:-16.05.2020 PPT-13  UG (B.Sc., Part-1) </vt:lpstr>
      <vt:lpstr>The hyperbola</vt:lpstr>
      <vt:lpstr>Equation of the hyperbola</vt:lpstr>
      <vt:lpstr>Proof Continue</vt:lpstr>
      <vt:lpstr>Focal property of the Hyperbola </vt:lpstr>
      <vt:lpstr>Key Points of hyperbola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35</cp:revision>
  <dcterms:created xsi:type="dcterms:W3CDTF">2020-05-09T05:39:13Z</dcterms:created>
  <dcterms:modified xsi:type="dcterms:W3CDTF">2020-05-16T07:38:45Z</dcterms:modified>
</cp:coreProperties>
</file>