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69" r:id="rId3"/>
    <p:sldId id="270" r:id="rId4"/>
    <p:sldId id="272" r:id="rId5"/>
    <p:sldId id="273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38D01-05E2-4C36-9A2B-913C52945C39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234B1-622F-4AD4-8BE7-B0E4FDF37A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234B1-622F-4AD4-8BE7-B0E4FDF37AB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48E59-30EC-4791-BB60-6ED351841A56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0999"/>
            <a:ext cx="7391400" cy="36576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D Co-ordinate Geometry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Lecture-21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hyperbola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Dated:-20.05.2020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PPT-19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Part-1)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343400"/>
            <a:ext cx="7543800" cy="182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(1). Find the equation of the hyperbola whose focus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(2,2)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directrix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x+y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=9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its eccentricity is 2.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(2) Find the axes, co-ordinates of the foci, length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latus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-rectum, the eccentricity and the eq. of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directrix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the hyperbola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(3) Show that the straight line                       touches the 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hyperbola                      Also find the point of contact.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(4) Find the eq. of the tangent to the hyperbola                                        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which is parallel to the line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(5) If                are eccentricities of a hyperbola and its conjugate  hyperbola, prove that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314575" y="3276600"/>
          <a:ext cx="1495425" cy="381000"/>
        </p:xfrm>
        <a:graphic>
          <a:graphicData uri="http://schemas.openxmlformats.org/presentationml/2006/ole">
            <p:oleObj spid="_x0000_s27651" name="Equation" r:id="rId3" imgW="965160" imgH="2286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90600" y="4953000"/>
          <a:ext cx="1420813" cy="457200"/>
        </p:xfrm>
        <a:graphic>
          <a:graphicData uri="http://schemas.openxmlformats.org/presentationml/2006/ole">
            <p:oleObj spid="_x0000_s27652" name="Equation" r:id="rId4" imgW="825480" imgH="2286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72000" y="3733800"/>
          <a:ext cx="1752600" cy="304800"/>
        </p:xfrm>
        <a:graphic>
          <a:graphicData uri="http://schemas.openxmlformats.org/presentationml/2006/ole">
            <p:oleObj spid="_x0000_s27653" name="Equation" r:id="rId5" imgW="927000" imgH="20304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382838" y="4114800"/>
          <a:ext cx="1731962" cy="381000"/>
        </p:xfrm>
        <a:graphic>
          <a:graphicData uri="http://schemas.openxmlformats.org/presentationml/2006/ole">
            <p:oleObj spid="_x0000_s27654" name="Equation" r:id="rId6" imgW="1041120" imgH="2286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248400" y="5029200"/>
          <a:ext cx="1219200" cy="355600"/>
        </p:xfrm>
        <a:graphic>
          <a:graphicData uri="http://schemas.openxmlformats.org/presentationml/2006/ole">
            <p:oleObj spid="_x0000_s27655" name="Equation" r:id="rId7" imgW="761760" imgH="20304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371600" y="5410200"/>
          <a:ext cx="990600" cy="381000"/>
        </p:xfrm>
        <a:graphic>
          <a:graphicData uri="http://schemas.openxmlformats.org/presentationml/2006/ole">
            <p:oleObj spid="_x0000_s27656" name="Equation" r:id="rId8" imgW="596880" imgH="22860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334000" y="5715000"/>
          <a:ext cx="990600" cy="609600"/>
        </p:xfrm>
        <a:graphic>
          <a:graphicData uri="http://schemas.openxmlformats.org/presentationml/2006/ole">
            <p:oleObj spid="_x0000_s27657" name="Equation" r:id="rId9" imgW="76176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(1)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Solution:- Let S (2,2) be one focus, P(x, y) be any point on the hyperbola and PM be its  distance from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directrix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the definition of hyperbola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34000" y="2767013"/>
          <a:ext cx="3438525" cy="333375"/>
        </p:xfrm>
        <a:graphic>
          <a:graphicData uri="http://schemas.openxmlformats.org/presentationml/2006/ole">
            <p:oleObj spid="_x0000_s28674" name="Equation" r:id="rId3" imgW="2336760" imgH="2030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12900" y="3763963"/>
          <a:ext cx="5538788" cy="2528887"/>
        </p:xfrm>
        <a:graphic>
          <a:graphicData uri="http://schemas.openxmlformats.org/presentationml/2006/ole">
            <p:oleObj spid="_x0000_s28675" name="Equation" r:id="rId4" imgW="4012920" imgH="2082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Eq. of the  given hyperbola is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57438" y="2286000"/>
          <a:ext cx="5114925" cy="4059238"/>
        </p:xfrm>
        <a:graphic>
          <a:graphicData uri="http://schemas.openxmlformats.org/presentationml/2006/ole">
            <p:oleObj spid="_x0000_s30722" name="Equation" r:id="rId4" imgW="3035160" imgH="250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Solution: Axes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Length of transverse axis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Length of conjugate axis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Length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latus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-rectum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Eq.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directrix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505200" y="4495800"/>
          <a:ext cx="2743200" cy="1066800"/>
        </p:xfrm>
        <a:graphic>
          <a:graphicData uri="http://schemas.openxmlformats.org/presentationml/2006/ole">
            <p:oleObj spid="_x0000_s31747" name="Equation" r:id="rId3" imgW="1574640" imgH="6220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673600" y="2286000"/>
          <a:ext cx="2184400" cy="381000"/>
        </p:xfrm>
        <a:graphic>
          <a:graphicData uri="http://schemas.openxmlformats.org/presentationml/2006/ole">
            <p:oleObj spid="_x0000_s31748" name="Equation" r:id="rId4" imgW="965160" imgH="17748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648200" y="2895600"/>
          <a:ext cx="1955800" cy="381000"/>
        </p:xfrm>
        <a:graphic>
          <a:graphicData uri="http://schemas.openxmlformats.org/presentationml/2006/ole">
            <p:oleObj spid="_x0000_s31749" name="Equation" r:id="rId5" imgW="965160" imgH="1774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305300" y="3352800"/>
          <a:ext cx="2019300" cy="762000"/>
        </p:xfrm>
        <a:graphic>
          <a:graphicData uri="http://schemas.openxmlformats.org/presentationml/2006/ole">
            <p:oleObj spid="_x0000_s31750" name="Equation" r:id="rId6" imgW="1091880" imgH="419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Solution:-The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eqs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of the given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line and the hyperbola are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33738" y="2262187"/>
          <a:ext cx="4919662" cy="4062413"/>
        </p:xfrm>
        <a:graphic>
          <a:graphicData uri="http://schemas.openxmlformats.org/presentationml/2006/ole">
            <p:oleObj spid="_x0000_s50178" name="Equation" r:id="rId3" imgW="2882880" imgH="29462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two values of y are equal.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Therefore the line (1) touches the ellipse (2)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Hence the point of contact is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49400" y="2706688"/>
          <a:ext cx="5437188" cy="722312"/>
        </p:xfrm>
        <a:graphic>
          <a:graphicData uri="http://schemas.openxmlformats.org/presentationml/2006/ole">
            <p:oleObj spid="_x0000_s51203" name="Equation" r:id="rId3" imgW="3377880" imgH="393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34000" y="3886200"/>
          <a:ext cx="765175" cy="422275"/>
        </p:xfrm>
        <a:graphic>
          <a:graphicData uri="http://schemas.openxmlformats.org/presentationml/2006/ole">
            <p:oleObj spid="_x0000_s51204" name="Equation" r:id="rId4" imgW="45720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(5)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:- Let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eq. of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hyperbola be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Eccentricity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Now, the conjugate hyperbola of is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71800" y="1676400"/>
          <a:ext cx="3506787" cy="628650"/>
        </p:xfrm>
        <a:graphic>
          <a:graphicData uri="http://schemas.openxmlformats.org/presentationml/2006/ole">
            <p:oleObj spid="_x0000_s52226" name="Equation" r:id="rId3" imgW="1879560" imgH="4190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297238" y="3352800"/>
          <a:ext cx="3713162" cy="3352800"/>
        </p:xfrm>
        <a:graphic>
          <a:graphicData uri="http://schemas.openxmlformats.org/presentationml/2006/ole">
            <p:oleObj spid="_x0000_s52227" name="Equation" r:id="rId4" imgW="2108160" imgH="24890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362200" y="2286000"/>
          <a:ext cx="3527425" cy="661987"/>
        </p:xfrm>
        <a:graphic>
          <a:graphicData uri="http://schemas.openxmlformats.org/presentationml/2006/ole">
            <p:oleObj spid="_x0000_s52228" name="Equation" r:id="rId5" imgW="228600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280</Words>
  <Application>Microsoft Office PowerPoint</Application>
  <PresentationFormat>On-screen Show (4:3)</PresentationFormat>
  <Paragraphs>45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Office Theme</vt:lpstr>
      <vt:lpstr>Equation</vt:lpstr>
      <vt:lpstr>MathType 6.0 Equation</vt:lpstr>
      <vt:lpstr>2 D Co-ordinate Geometry Lecture-21 The hyperbola Dated:-20.05.2020 PPT-19  UG (B.Sc., Part-1) </vt:lpstr>
      <vt:lpstr>Problems</vt:lpstr>
      <vt:lpstr>Solution of (1) </vt:lpstr>
      <vt:lpstr>Solution of (2)</vt:lpstr>
      <vt:lpstr>Solution continue</vt:lpstr>
      <vt:lpstr>Solution of (3)</vt:lpstr>
      <vt:lpstr>Solution Continue</vt:lpstr>
      <vt:lpstr>Solution of (5)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78</cp:revision>
  <dcterms:created xsi:type="dcterms:W3CDTF">2020-05-09T05:39:13Z</dcterms:created>
  <dcterms:modified xsi:type="dcterms:W3CDTF">2020-05-20T08:51:09Z</dcterms:modified>
</cp:coreProperties>
</file>