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8E59-30EC-4791-BB60-6ED351841A5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ellipse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Dated:-12.05.2020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PPT-09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for tangent to the ellipse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Theorem (1):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:-Find the condition that the Line                 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should touch the ellipse </a:t>
            </a:r>
            <a:endParaRPr lang="en-US" sz="2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equations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st.line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the ellipse are given by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/>
              <a:t>                                                                   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5105400" y="3124200"/>
            <a:ext cx="3352800" cy="1905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   O 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</p:cNvCxnSpPr>
          <p:nvPr/>
        </p:nvCxnSpPr>
        <p:spPr>
          <a:xfrm rot="5400000" flipH="1">
            <a:off x="5524500" y="3771900"/>
            <a:ext cx="25138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361906" y="45339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4114800"/>
            <a:ext cx="396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4648200" y="2438400"/>
            <a:ext cx="30480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620000" y="2221468"/>
            <a:ext cx="90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</a:t>
            </a:r>
            <a:r>
              <a:rPr lang="en-US" dirty="0" err="1" smtClean="0"/>
              <a:t>mx+c</a:t>
            </a:r>
            <a:endParaRPr lang="en-US" dirty="0"/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7556500" y="1752600"/>
          <a:ext cx="1358900" cy="381000"/>
        </p:xfrm>
        <a:graphic>
          <a:graphicData uri="http://schemas.openxmlformats.org/presentationml/2006/ole">
            <p:oleObj spid="_x0000_s2052" name="Equation" r:id="rId3" imgW="672840" imgH="177480" progId="Equation.DSMT4">
              <p:embed/>
            </p:oleObj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4973638" y="2057400"/>
          <a:ext cx="1712912" cy="762000"/>
        </p:xfrm>
        <a:graphic>
          <a:graphicData uri="http://schemas.openxmlformats.org/presentationml/2006/ole">
            <p:oleObj spid="_x0000_s2053" name="Equation" r:id="rId4" imgW="774360" imgH="419040" progId="Equation.DSMT4">
              <p:embed/>
            </p:oleObj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685800" y="3733801"/>
          <a:ext cx="5334000" cy="2666999"/>
        </p:xfrm>
        <a:graphic>
          <a:graphicData uri="http://schemas.openxmlformats.org/presentationml/2006/ole">
            <p:oleObj spid="_x0000_s2054" name="Equation" r:id="rId5" imgW="2984400" imgH="1574640" progId="Equation.DSMT4">
              <p:embed/>
            </p:oleObj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5308600" y="2971800"/>
          <a:ext cx="787400" cy="304800"/>
        </p:xfrm>
        <a:graphic>
          <a:graphicData uri="http://schemas.openxmlformats.org/presentationml/2006/ole">
            <p:oleObj spid="_x0000_s2055" name="Equation" r:id="rId6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given line (1) touches the ellipse (2), then the two values of x given by (3) must be equal.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condition for which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52525" y="3206750"/>
          <a:ext cx="7504113" cy="2884488"/>
        </p:xfrm>
        <a:graphic>
          <a:graphicData uri="http://schemas.openxmlformats.org/presentationml/2006/ole">
            <p:oleObj spid="_x0000_s20482" name="Equation" r:id="rId3" imgW="4127400" imgH="1574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Remarks: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)Putting                          in eq.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get,                                is the eq. of tangent to the ellipse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Point of Contact: Let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be the point of contact of (1) and (2), the eq. of tangent to the ellipse (2)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Point of Contact is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78238" y="1600200"/>
          <a:ext cx="2189162" cy="444500"/>
        </p:xfrm>
        <a:graphic>
          <a:graphicData uri="http://schemas.openxmlformats.org/presentationml/2006/ole">
            <p:oleObj spid="_x0000_s22530" name="Equation" r:id="rId3" imgW="106668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010400" y="1752600"/>
          <a:ext cx="1524000" cy="381000"/>
        </p:xfrm>
        <a:graphic>
          <a:graphicData uri="http://schemas.openxmlformats.org/presentationml/2006/ole">
            <p:oleObj spid="_x0000_s22531" name="Equation" r:id="rId4" imgW="672840" imgH="177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76400" y="2133600"/>
          <a:ext cx="2819400" cy="457200"/>
        </p:xfrm>
        <a:graphic>
          <a:graphicData uri="http://schemas.openxmlformats.org/presentationml/2006/ole">
            <p:oleObj spid="_x0000_s22532" name="Equation" r:id="rId5" imgW="1676160" imgH="2664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08250" y="2514600"/>
          <a:ext cx="4044950" cy="609600"/>
        </p:xfrm>
        <a:graphic>
          <a:graphicData uri="http://schemas.openxmlformats.org/presentationml/2006/ole">
            <p:oleObj spid="_x0000_s22533" name="Equation" r:id="rId6" imgW="2031840" imgH="4190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70200" y="3886200"/>
          <a:ext cx="4902200" cy="1905000"/>
        </p:xfrm>
        <a:graphic>
          <a:graphicData uri="http://schemas.openxmlformats.org/presentationml/2006/ole">
            <p:oleObj spid="_x0000_s22534" name="Equation" r:id="rId7" imgW="3162240" imgH="15238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11700" y="5791200"/>
          <a:ext cx="1866900" cy="685800"/>
        </p:xfrm>
        <a:graphic>
          <a:graphicData uri="http://schemas.openxmlformats.org/presentationml/2006/ole">
            <p:oleObj spid="_x0000_s22535" name="Equation" r:id="rId8" imgW="939600" imgH="3553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648200" y="3200400"/>
          <a:ext cx="1066800" cy="381000"/>
        </p:xfrm>
        <a:graphic>
          <a:graphicData uri="http://schemas.openxmlformats.org/presentationml/2006/ole">
            <p:oleObj spid="_x0000_s22536" name="Equation" r:id="rId9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for tangent to the Parabola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Theorem (2)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equation of the tangent at any point            of the ellipse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Solution:- The eq. of the ellipse is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 P and Q be two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neighbouring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points on the ellipse (1).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1981200"/>
          <a:ext cx="914400" cy="457200"/>
        </p:xfrm>
        <a:graphic>
          <a:graphicData uri="http://schemas.openxmlformats.org/presentationml/2006/ole">
            <p:oleObj spid="_x0000_s23554" name="Equation" r:id="rId3" imgW="46980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48200" y="1905000"/>
          <a:ext cx="1416050" cy="685800"/>
        </p:xfrm>
        <a:graphic>
          <a:graphicData uri="http://schemas.openxmlformats.org/presentationml/2006/ole">
            <p:oleObj spid="_x0000_s23555" name="Equation" r:id="rId4" imgW="72360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86400" y="2438400"/>
          <a:ext cx="2062162" cy="685800"/>
        </p:xfrm>
        <a:graphic>
          <a:graphicData uri="http://schemas.openxmlformats.org/presentationml/2006/ole">
            <p:oleObj spid="_x0000_s23556" name="Equation" r:id="rId5" imgW="1054080" imgH="41904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181600" y="3962400"/>
          <a:ext cx="711200" cy="381000"/>
        </p:xfrm>
        <a:graphic>
          <a:graphicData uri="http://schemas.openxmlformats.org/presentationml/2006/ole">
            <p:oleObj spid="_x0000_s23557" name="Equation" r:id="rId6" imgW="558720" imgH="228600" progId="Equation.DSMT4">
              <p:embed/>
            </p:oleObj>
          </a:graphicData>
        </a:graphic>
      </p:graphicFrame>
      <p:cxnSp>
        <p:nvCxnSpPr>
          <p:cNvPr id="18" name="Straight Connector 17"/>
          <p:cNvCxnSpPr/>
          <p:nvPr/>
        </p:nvCxnSpPr>
        <p:spPr>
          <a:xfrm rot="5400000" flipH="1" flipV="1">
            <a:off x="6096000" y="3886200"/>
            <a:ext cx="762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7239000" y="3657600"/>
          <a:ext cx="749300" cy="304800"/>
        </p:xfrm>
        <a:graphic>
          <a:graphicData uri="http://schemas.openxmlformats.org/presentationml/2006/ole">
            <p:oleObj spid="_x0000_s23558" name="Equation" r:id="rId7" imgW="596880" imgH="2286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828800" y="3962399"/>
          <a:ext cx="2755900" cy="2514601"/>
        </p:xfrm>
        <a:graphic>
          <a:graphicData uri="http://schemas.openxmlformats.org/presentationml/2006/ole">
            <p:oleObj spid="_x0000_s23559" name="Equation" r:id="rId8" imgW="1739880" imgH="1968480" progId="Equation.DSMT4">
              <p:embed/>
            </p:oleObj>
          </a:graphicData>
        </a:graphic>
      </p:graphicFrame>
      <p:sp>
        <p:nvSpPr>
          <p:cNvPr id="13" name="Oval 12"/>
          <p:cNvSpPr/>
          <p:nvPr/>
        </p:nvSpPr>
        <p:spPr>
          <a:xfrm>
            <a:off x="5867400" y="3810000"/>
            <a:ext cx="1828800" cy="1066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867400" y="3886200"/>
            <a:ext cx="1371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867400" y="4191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239000" y="3886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rot="5400000" flipH="1" flipV="1">
            <a:off x="5372100" y="3695700"/>
            <a:ext cx="1295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eq. of the chord PQ passing through the points                                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is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                           and PQ becomes the tangent at P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Hence the eq. of the tangent at             is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1905000"/>
          <a:ext cx="2667000" cy="381000"/>
        </p:xfrm>
        <a:graphic>
          <a:graphicData uri="http://schemas.openxmlformats.org/presentationml/2006/ole">
            <p:oleObj spid="_x0000_s24578" name="Equation" r:id="rId3" imgW="144756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59050" y="2279650"/>
          <a:ext cx="4451350" cy="1606550"/>
        </p:xfrm>
        <a:graphic>
          <a:graphicData uri="http://schemas.openxmlformats.org/presentationml/2006/ole">
            <p:oleObj spid="_x0000_s24579" name="Equation" r:id="rId4" imgW="2679480" imgH="13334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0" y="4038600"/>
          <a:ext cx="2362200" cy="304800"/>
        </p:xfrm>
        <a:graphic>
          <a:graphicData uri="http://schemas.openxmlformats.org/presentationml/2006/ole">
            <p:oleObj spid="_x0000_s24580" name="Equation" r:id="rId5" imgW="196848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53000" y="4495800"/>
          <a:ext cx="1016000" cy="381000"/>
        </p:xfrm>
        <a:graphic>
          <a:graphicData uri="http://schemas.openxmlformats.org/presentationml/2006/ole">
            <p:oleObj spid="_x0000_s24581" name="Equation" r:id="rId6" imgW="558720" imgH="228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09850" y="5029200"/>
          <a:ext cx="4230688" cy="1181100"/>
        </p:xfrm>
        <a:graphic>
          <a:graphicData uri="http://schemas.openxmlformats.org/presentationml/2006/ole">
            <p:oleObj spid="_x0000_s24582" name="Equation" r:id="rId7" imgW="23745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233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2 D Co-ordinate Geometry Lecture-15 The ellipse Dated:-12.05.2020 PPT-09  UG (B.Sc., Part-1) </vt:lpstr>
      <vt:lpstr>Condition for tangent to the ellipse</vt:lpstr>
      <vt:lpstr>Continue</vt:lpstr>
      <vt:lpstr>Continue</vt:lpstr>
      <vt:lpstr>Condition for tangent to the Parabola</vt:lpstr>
      <vt:lpstr>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33</cp:revision>
  <dcterms:created xsi:type="dcterms:W3CDTF">2020-05-09T05:39:13Z</dcterms:created>
  <dcterms:modified xsi:type="dcterms:W3CDTF">2020-05-12T09:00:07Z</dcterms:modified>
</cp:coreProperties>
</file>