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57" r:id="rId3"/>
    <p:sldId id="264" r:id="rId4"/>
    <p:sldId id="265" r:id="rId5"/>
    <p:sldId id="261" r:id="rId6"/>
    <p:sldId id="266" r:id="rId7"/>
    <p:sldId id="267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8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10" Type="http://schemas.openxmlformats.org/officeDocument/2006/relationships/image" Target="../media/image29.wmf"/><Relationship Id="rId4" Type="http://schemas.openxmlformats.org/officeDocument/2006/relationships/image" Target="../media/image23.wmf"/><Relationship Id="rId9" Type="http://schemas.openxmlformats.org/officeDocument/2006/relationships/image" Target="../media/image28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F3C-43B4-462B-953E-95D986F074B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F3C-43B4-462B-953E-95D986F074B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F3C-43B4-462B-953E-95D986F074B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F3C-43B4-462B-953E-95D986F074B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F3C-43B4-462B-953E-95D986F074B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F3C-43B4-462B-953E-95D986F074B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F3C-43B4-462B-953E-95D986F074B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F3C-43B4-462B-953E-95D986F074B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F3C-43B4-462B-953E-95D986F074B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F3C-43B4-462B-953E-95D986F074B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B61F3C-43B4-462B-953E-95D986F074B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B61F3C-43B4-462B-953E-95D986F074BD}" type="datetimeFigureOut">
              <a:rPr lang="en-US" smtClean="0"/>
              <a:pPr/>
              <a:t>5/14/2020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07A64-CB9D-4E18-8CEB-80060016B8F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10" Type="http://schemas.openxmlformats.org/officeDocument/2006/relationships/oleObject" Target="../embeddings/oleObject8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12.bin"/><Relationship Id="rId4" Type="http://schemas.openxmlformats.org/officeDocument/2006/relationships/oleObject" Target="../embeddings/oleObject1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6.bin"/><Relationship Id="rId5" Type="http://schemas.openxmlformats.org/officeDocument/2006/relationships/oleObject" Target="../embeddings/oleObject15.bin"/><Relationship Id="rId4" Type="http://schemas.openxmlformats.org/officeDocument/2006/relationships/oleObject" Target="../embeddings/oleObject14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.bin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4.bin"/><Relationship Id="rId12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23.bin"/><Relationship Id="rId11" Type="http://schemas.openxmlformats.org/officeDocument/2006/relationships/oleObject" Target="../embeddings/oleObject28.bin"/><Relationship Id="rId5" Type="http://schemas.openxmlformats.org/officeDocument/2006/relationships/oleObject" Target="../embeddings/oleObject22.bin"/><Relationship Id="rId10" Type="http://schemas.openxmlformats.org/officeDocument/2006/relationships/oleObject" Target="../embeddings/oleObject27.bin"/><Relationship Id="rId4" Type="http://schemas.openxmlformats.org/officeDocument/2006/relationships/oleObject" Target="../embeddings/oleObject21.bin"/><Relationship Id="rId9" Type="http://schemas.openxmlformats.org/officeDocument/2006/relationships/oleObject" Target="../embeddings/oleObject2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32.bin"/><Relationship Id="rId4" Type="http://schemas.openxmlformats.org/officeDocument/2006/relationships/oleObject" Target="../embeddings/oleObject3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0999"/>
            <a:ext cx="7391400" cy="365760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 D Co-ordinate Geometry</a:t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Lecture-17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ellipse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Dated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:-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.05.2020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PPT-11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UG (B.Sc., Part-1)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4343400"/>
            <a:ext cx="7543800" cy="18288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M.L.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B050"/>
              </a:solidFill>
            </a:endParaRP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4638"/>
            <a:ext cx="8153400" cy="868362"/>
          </a:xfrm>
        </p:spPr>
        <p:txBody>
          <a:bodyPr>
            <a:noAutofit/>
          </a:bodyPr>
          <a:lstStyle/>
          <a:p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Problems based on tangent to 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ellipse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334000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1. Show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that the straight line      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touches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ellipse                 Also find the point of contact.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2. Find the condition so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that the line             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may be a tangent to the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ellipse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          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3. Find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equation of the normal to the ellipse 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  at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4. . Find the condition so that the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line              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may be a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normal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to the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ellipse 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marL="514350" indent="-514350"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800600" y="1676400"/>
          <a:ext cx="2209800" cy="457200"/>
        </p:xfrm>
        <a:graphic>
          <a:graphicData uri="http://schemas.openxmlformats.org/presentationml/2006/ole">
            <p:oleObj spid="_x0000_s1026" name="Equation" r:id="rId3" imgW="1054080" imgH="2412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590800" y="2114550"/>
          <a:ext cx="1330325" cy="400050"/>
        </p:xfrm>
        <a:graphic>
          <a:graphicData uri="http://schemas.openxmlformats.org/presentationml/2006/ole">
            <p:oleObj spid="_x0000_s1027" name="Equation" r:id="rId4" imgW="863280" imgH="2286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943600" y="2667000"/>
          <a:ext cx="2362200" cy="381000"/>
        </p:xfrm>
        <a:graphic>
          <a:graphicData uri="http://schemas.openxmlformats.org/presentationml/2006/ole">
            <p:oleObj spid="_x0000_s1028" name="Equation" r:id="rId5" imgW="1231560" imgH="20304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064250" y="3022600"/>
          <a:ext cx="1174750" cy="558800"/>
        </p:xfrm>
        <a:graphic>
          <a:graphicData uri="http://schemas.openxmlformats.org/presentationml/2006/ole">
            <p:oleObj spid="_x0000_s1029" name="Equation" r:id="rId6" imgW="774360" imgH="419040" progId="Equation.DSMT4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1028700" y="3952875"/>
          <a:ext cx="1104900" cy="695325"/>
        </p:xfrm>
        <a:graphic>
          <a:graphicData uri="http://schemas.openxmlformats.org/presentationml/2006/ole">
            <p:oleObj spid="_x0000_s1031" name="Equation" r:id="rId7" imgW="723600" imgH="419040" progId="Equation.DSMT4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2744787" y="4114800"/>
          <a:ext cx="1141413" cy="381000"/>
        </p:xfrm>
        <a:graphic>
          <a:graphicData uri="http://schemas.openxmlformats.org/presentationml/2006/ole">
            <p:oleObj spid="_x0000_s1032" name="Equation" r:id="rId8" imgW="558720" imgH="228600" progId="Equation.DSMT4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5943600" y="4597400"/>
          <a:ext cx="2133600" cy="355600"/>
        </p:xfrm>
        <a:graphic>
          <a:graphicData uri="http://schemas.openxmlformats.org/presentationml/2006/ole">
            <p:oleObj spid="_x0000_s1033" name="Equation" r:id="rId9" imgW="1231560" imgH="203040" progId="Equation.DSMT4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6134100" y="4876800"/>
          <a:ext cx="1333500" cy="723900"/>
        </p:xfrm>
        <a:graphic>
          <a:graphicData uri="http://schemas.openxmlformats.org/presentationml/2006/ole">
            <p:oleObj spid="_x0000_s1034" name="Equation" r:id="rId10" imgW="723600" imgH="419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:-The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eqs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of the given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line and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ellipse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806700" y="2238375"/>
          <a:ext cx="4051300" cy="4010025"/>
        </p:xfrm>
        <a:graphic>
          <a:graphicData uri="http://schemas.openxmlformats.org/presentationml/2006/ole">
            <p:oleObj spid="_x0000_s22530" name="Equation" r:id="rId3" imgW="2171520" imgH="28065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two values of y are equal.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Therefore the line (1) touches the ellipse (2)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Hence the point of contact is 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14600" y="1430337"/>
          <a:ext cx="2852738" cy="1160463"/>
        </p:xfrm>
        <a:graphic>
          <a:graphicData uri="http://schemas.openxmlformats.org/presentationml/2006/ole">
            <p:oleObj spid="_x0000_s23554" name="Equation" r:id="rId3" imgW="1981080" imgH="78732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47800" y="3810000"/>
          <a:ext cx="5638800" cy="838200"/>
        </p:xfrm>
        <a:graphic>
          <a:graphicData uri="http://schemas.openxmlformats.org/presentationml/2006/ole">
            <p:oleObj spid="_x0000_s23555" name="Equation" r:id="rId4" imgW="3504960" imgH="4572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334000" y="4876800"/>
          <a:ext cx="1511300" cy="762000"/>
        </p:xfrm>
        <a:graphic>
          <a:graphicData uri="http://schemas.openxmlformats.org/presentationml/2006/ole">
            <p:oleObj spid="_x0000_s23556" name="Equation" r:id="rId5" imgW="90144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(2)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1437"/>
            <a:ext cx="8229600" cy="5059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Solution:-The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eqs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of the given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st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line and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ellipse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are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eq. of the tangent at           is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the line (1) touches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ellipse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(2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),then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676525" y="2057400"/>
          <a:ext cx="2733675" cy="914400"/>
        </p:xfrm>
        <a:graphic>
          <a:graphicData uri="http://schemas.openxmlformats.org/presentationml/2006/ole">
            <p:oleObj spid="_x0000_s19458" name="Equation" r:id="rId3" imgW="1536480" imgH="63468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447800" y="4860925"/>
          <a:ext cx="6324600" cy="1463675"/>
        </p:xfrm>
        <a:graphic>
          <a:graphicData uri="http://schemas.openxmlformats.org/presentationml/2006/ole">
            <p:oleObj spid="_x0000_s19459" name="Equation" r:id="rId4" imgW="4140000" imgH="101592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72000" y="3124200"/>
          <a:ext cx="939800" cy="457200"/>
        </p:xfrm>
        <a:graphic>
          <a:graphicData uri="http://schemas.openxmlformats.org/presentationml/2006/ole">
            <p:oleObj spid="_x0000_s19460" name="Equation" r:id="rId5" imgW="558720" imgH="2286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581400" y="3581400"/>
          <a:ext cx="2133600" cy="685800"/>
        </p:xfrm>
        <a:graphic>
          <a:graphicData uri="http://schemas.openxmlformats.org/presentationml/2006/ole">
            <p:oleObj spid="_x0000_s19461" name="Equation" r:id="rId6" imgW="1143000" imgH="3934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Continue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But the point                 lies on the ellipse (2)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90800" y="1676400"/>
          <a:ext cx="2895600" cy="1676400"/>
        </p:xfrm>
        <a:graphic>
          <a:graphicData uri="http://schemas.openxmlformats.org/presentationml/2006/ole">
            <p:oleObj spid="_x0000_s24578" name="Equation" r:id="rId3" imgW="2019240" imgH="113004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895600" y="3505200"/>
          <a:ext cx="1295400" cy="457200"/>
        </p:xfrm>
        <a:graphic>
          <a:graphicData uri="http://schemas.openxmlformats.org/presentationml/2006/ole">
            <p:oleObj spid="_x0000_s24579" name="Equation" r:id="rId4" imgW="558720" imgH="2286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336800" y="3979862"/>
          <a:ext cx="5207000" cy="2268538"/>
        </p:xfrm>
        <a:graphic>
          <a:graphicData uri="http://schemas.openxmlformats.org/presentationml/2006/ole">
            <p:oleObj spid="_x0000_s24580" name="Equation" r:id="rId5" imgW="2908080" imgH="1346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(3)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Theorem (3</a:t>
            </a:r>
            <a:r>
              <a:rPr lang="en-US" dirty="0" smtClean="0">
                <a:solidFill>
                  <a:srgbClr val="00B05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Find the equation of the normal at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     </a:t>
            </a:r>
          </a:p>
          <a:p>
            <a:pPr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             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any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point          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 to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ellipse</a:t>
            </a: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Sol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:-The eq. of the ellipse is</a:t>
            </a:r>
          </a:p>
          <a:p>
            <a:pPr>
              <a:buNone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eq. of the tangent </a:t>
            </a: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at          </a:t>
            </a:r>
          </a:p>
          <a:p>
            <a:pPr>
              <a:buNone/>
            </a:pPr>
            <a:r>
              <a:rPr lang="en-US" sz="3500" dirty="0" smtClean="0">
                <a:latin typeface="Times New Roman" pitchFamily="18" charset="0"/>
                <a:cs typeface="Times New Roman" pitchFamily="18" charset="0"/>
              </a:rPr>
              <a:t>             is                             </a:t>
            </a:r>
          </a:p>
          <a:p>
            <a:pPr>
              <a:buNone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 slope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of the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tangent</a:t>
            </a:r>
            <a:endParaRPr lang="en-US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35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 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581400" y="2057400"/>
          <a:ext cx="1066800" cy="457200"/>
        </p:xfrm>
        <a:graphic>
          <a:graphicData uri="http://schemas.openxmlformats.org/presentationml/2006/ole">
            <p:oleObj spid="_x0000_s25602" name="Equation" r:id="rId3" imgW="558720" imgH="2286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6862762" y="1905000"/>
          <a:ext cx="1290638" cy="698500"/>
        </p:xfrm>
        <a:graphic>
          <a:graphicData uri="http://schemas.openxmlformats.org/presentationml/2006/ole">
            <p:oleObj spid="_x0000_s25603" name="Equation" r:id="rId4" imgW="723600" imgH="419040" progId="Equation.DSMT4">
              <p:embed/>
            </p:oleObj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7727497" y="3288268"/>
            <a:ext cx="13403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Tangent at P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6629400" y="2590800"/>
            <a:ext cx="1293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Normal at P</a:t>
            </a:r>
            <a:endParaRPr lang="en-US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/>
        </p:nvGraphicFramePr>
        <p:xfrm>
          <a:off x="6604000" y="3657600"/>
          <a:ext cx="558800" cy="228600"/>
        </p:xfrm>
        <a:graphic>
          <a:graphicData uri="http://schemas.openxmlformats.org/presentationml/2006/ole">
            <p:oleObj spid="_x0000_s25604" name="Equation" r:id="rId5" imgW="558720" imgH="228600" progId="Equation.DSMT4">
              <p:embed/>
            </p:oleObj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/>
        </p:nvGraphicFramePr>
        <p:xfrm>
          <a:off x="7127875" y="4699000"/>
          <a:ext cx="1101725" cy="558800"/>
        </p:xfrm>
        <a:graphic>
          <a:graphicData uri="http://schemas.openxmlformats.org/presentationml/2006/ole">
            <p:oleObj spid="_x0000_s25605" name="Equation" r:id="rId6" imgW="723600" imgH="419040" progId="Equation.DSMT4">
              <p:embed/>
            </p:oleObj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/>
        </p:nvGraphicFramePr>
        <p:xfrm>
          <a:off x="838200" y="3962400"/>
          <a:ext cx="914400" cy="457200"/>
        </p:xfrm>
        <a:graphic>
          <a:graphicData uri="http://schemas.openxmlformats.org/presentationml/2006/ole">
            <p:oleObj spid="_x0000_s25606" name="Equation" r:id="rId7" imgW="558720" imgH="228600" progId="Equation.DSMT4">
              <p:embed/>
            </p:oleObj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/>
        </p:nvGraphicFramePr>
        <p:xfrm>
          <a:off x="2333625" y="3886200"/>
          <a:ext cx="2390775" cy="685800"/>
        </p:xfrm>
        <a:graphic>
          <a:graphicData uri="http://schemas.openxmlformats.org/presentationml/2006/ole">
            <p:oleObj spid="_x0000_s25607" name="Equation" r:id="rId8" imgW="1193760" imgH="393480" progId="Equation.DSMT4">
              <p:embed/>
            </p:oleObj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/>
        </p:nvGraphicFramePr>
        <p:xfrm>
          <a:off x="4394200" y="1917700"/>
          <a:ext cx="914400" cy="198438"/>
        </p:xfrm>
        <a:graphic>
          <a:graphicData uri="http://schemas.openxmlformats.org/presentationml/2006/ole">
            <p:oleObj spid="_x0000_s25608" name="Equation" r:id="rId9" imgW="914400" imgH="198720" progId="Equation.DSMT4">
              <p:embed/>
            </p:oleObj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/>
        </p:nvGraphicFramePr>
        <p:xfrm>
          <a:off x="2514600" y="2819400"/>
          <a:ext cx="1752600" cy="609600"/>
        </p:xfrm>
        <a:graphic>
          <a:graphicData uri="http://schemas.openxmlformats.org/presentationml/2006/ole">
            <p:oleObj spid="_x0000_s25613" name="Equation" r:id="rId10" imgW="1054080" imgH="419040" progId="Equation.DSMT4">
              <p:embed/>
            </p:oleObj>
          </a:graphicData>
        </a:graphic>
      </p:graphicFrame>
      <p:sp>
        <p:nvSpPr>
          <p:cNvPr id="23" name="Oval 22"/>
          <p:cNvSpPr/>
          <p:nvPr/>
        </p:nvSpPr>
        <p:spPr>
          <a:xfrm>
            <a:off x="6019800" y="3581400"/>
            <a:ext cx="2133600" cy="990600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4" name="Straight Connector 33"/>
          <p:cNvCxnSpPr/>
          <p:nvPr/>
        </p:nvCxnSpPr>
        <p:spPr>
          <a:xfrm flipV="1">
            <a:off x="5486400" y="3352800"/>
            <a:ext cx="2438400" cy="533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rot="16200000" flipV="1">
            <a:off x="6210300" y="3162300"/>
            <a:ext cx="838200" cy="152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2" name="Object 41"/>
          <p:cNvGraphicFramePr>
            <a:graphicFrameLocks noChangeAspect="1"/>
          </p:cNvGraphicFramePr>
          <p:nvPr/>
        </p:nvGraphicFramePr>
        <p:xfrm>
          <a:off x="6527800" y="3657600"/>
          <a:ext cx="711200" cy="228600"/>
        </p:xfrm>
        <a:graphic>
          <a:graphicData uri="http://schemas.openxmlformats.org/presentationml/2006/ole">
            <p:oleObj spid="_x0000_s25614" name="Equation" r:id="rId11" imgW="558720" imgH="228600" progId="Equation.DSMT4">
              <p:embed/>
            </p:oleObj>
          </a:graphicData>
        </a:graphic>
      </p:graphicFrame>
      <p:graphicFrame>
        <p:nvGraphicFramePr>
          <p:cNvPr id="43" name="Object 42"/>
          <p:cNvGraphicFramePr>
            <a:graphicFrameLocks noChangeAspect="1"/>
          </p:cNvGraphicFramePr>
          <p:nvPr/>
        </p:nvGraphicFramePr>
        <p:xfrm>
          <a:off x="4419600" y="4648200"/>
          <a:ext cx="2286000" cy="838200"/>
        </p:xfrm>
        <a:graphic>
          <a:graphicData uri="http://schemas.openxmlformats.org/presentationml/2006/ole">
            <p:oleObj spid="_x0000_s25615" name="Equation" r:id="rId12" imgW="1904760" imgH="6858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So,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slope of 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normal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Hence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eq. of the normal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at          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876800" y="1600200"/>
          <a:ext cx="1524000" cy="762000"/>
        </p:xfrm>
        <a:graphic>
          <a:graphicData uri="http://schemas.openxmlformats.org/presentationml/2006/ole">
            <p:oleObj spid="_x0000_s26626" name="Equation" r:id="rId3" imgW="1002960" imgH="457200" progId="Equation.DSMT4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514600" y="3505200"/>
          <a:ext cx="2362200" cy="1600200"/>
        </p:xfrm>
        <a:graphic>
          <a:graphicData uri="http://schemas.openxmlformats.org/presentationml/2006/ole">
            <p:oleObj spid="_x0000_s26628" name="Equation" r:id="rId4" imgW="1460160" imgH="1041120" progId="Equation.DSMT4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562600" y="2895600"/>
          <a:ext cx="914400" cy="381000"/>
        </p:xfrm>
        <a:graphic>
          <a:graphicData uri="http://schemas.openxmlformats.org/presentationml/2006/ole">
            <p:oleObj spid="_x0000_s26629" name="Equation" r:id="rId5" imgW="55872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382</TotalTime>
  <Words>270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Office Theme</vt:lpstr>
      <vt:lpstr>MathType 6.0 Equation</vt:lpstr>
      <vt:lpstr>Equation</vt:lpstr>
      <vt:lpstr>2 D Co-ordinate Geometry Lecture-17 The ellipse Dated:-14.05.2020 PPT-11  UG (B.Sc., Part-1) </vt:lpstr>
      <vt:lpstr>Problems based on tangent to ellipse</vt:lpstr>
      <vt:lpstr>Solution of (1)</vt:lpstr>
      <vt:lpstr>Solution Continue</vt:lpstr>
      <vt:lpstr>Solution of (2)</vt:lpstr>
      <vt:lpstr>Solution Continue</vt:lpstr>
      <vt:lpstr>Solution of (3) 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rahman</dc:creator>
  <cp:lastModifiedBy>rahman</cp:lastModifiedBy>
  <cp:revision>45</cp:revision>
  <dcterms:created xsi:type="dcterms:W3CDTF">2020-05-07T08:49:20Z</dcterms:created>
  <dcterms:modified xsi:type="dcterms:W3CDTF">2020-05-14T07:36:46Z</dcterms:modified>
</cp:coreProperties>
</file>