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8D01-05E2-4C36-9A2B-913C52945C3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234B1-622F-4AD4-8BE7-B0E4FDF37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234B1-622F-4AD4-8BE7-B0E4FDF37AB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8E59-30EC-4791-BB60-6ED351841A5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ellipse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13.05.2020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(1). Find the equation of the ellipse whose focus (6,7)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x+y+2=0 and its eccentricity is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(2). Find the eccentricity of an ellipse if its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-rectum is equal to one half of its major axis.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(3) Find the co-ordinates of the centre, the foci, length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-rectum and the eccentricity of the ellipse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(4) Show that                                 represents an ellipse. Also find its eccentricity.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39000" y="2057400"/>
          <a:ext cx="533400" cy="533400"/>
        </p:xfrm>
        <a:graphic>
          <a:graphicData uri="http://schemas.openxmlformats.org/presentationml/2006/ole">
            <p:oleObj spid="_x0000_s27650" name="Equation" r:id="rId3" imgW="253800" imgH="419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16000" y="4191000"/>
          <a:ext cx="2794000" cy="381000"/>
        </p:xfrm>
        <a:graphic>
          <a:graphicData uri="http://schemas.openxmlformats.org/presentationml/2006/ole">
            <p:oleObj spid="_x0000_s27651" name="Equation" r:id="rId4" imgW="180324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90800" y="4648200"/>
          <a:ext cx="2667000" cy="457200"/>
        </p:xfrm>
        <a:graphic>
          <a:graphicData uri="http://schemas.openxmlformats.org/presentationml/2006/ole">
            <p:oleObj spid="_x0000_s27652" name="Equation" r:id="rId5" imgW="15490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 Let S (6,7) be one focus, P(x, y) be any point on the ellipse and PM be its distance from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the definition of ellipse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0" y="2590800"/>
          <a:ext cx="3962400" cy="685800"/>
        </p:xfrm>
        <a:graphic>
          <a:graphicData uri="http://schemas.openxmlformats.org/presentationml/2006/ole">
            <p:oleObj spid="_x0000_s28674" name="Equation" r:id="rId3" imgW="2692080" imgH="419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3733800"/>
          <a:ext cx="5715000" cy="2590800"/>
        </p:xfrm>
        <a:graphic>
          <a:graphicData uri="http://schemas.openxmlformats.org/presentationml/2006/ole">
            <p:oleObj spid="_x0000_s28675" name="Equation" r:id="rId4" imgW="4140000" imgH="2133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Solution:-Let the eq. of the ellipse be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question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2209800"/>
          <a:ext cx="3886200" cy="1295400"/>
        </p:xfrm>
        <a:graphic>
          <a:graphicData uri="http://schemas.openxmlformats.org/presentationml/2006/ole">
            <p:oleObj spid="_x0000_s29698" name="Equation" r:id="rId3" imgW="2082600" imgH="8632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71900" y="3657600"/>
          <a:ext cx="3619500" cy="2362200"/>
        </p:xfrm>
        <a:graphic>
          <a:graphicData uri="http://schemas.openxmlformats.org/presentationml/2006/ole">
            <p:oleObj spid="_x0000_s29700" name="Equation" r:id="rId4" imgW="2095200" imgH="1752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Eq. of the ellipse is given by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2286001"/>
          <a:ext cx="4343400" cy="4038600"/>
        </p:xfrm>
        <a:graphic>
          <a:graphicData uri="http://schemas.openxmlformats.org/presentationml/2006/ole">
            <p:oleObj spid="_x0000_s30722" name="Equation" r:id="rId4" imgW="2577960" imgH="248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2200" y="1752600"/>
          <a:ext cx="4572000" cy="4191000"/>
        </p:xfrm>
        <a:graphic>
          <a:graphicData uri="http://schemas.openxmlformats.org/presentationml/2006/ole">
            <p:oleObj spid="_x0000_s31746" name="Equation" r:id="rId3" imgW="2755800" imgH="256536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183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2 D Co-ordinate Geometry Lecture-16 The ellipse Dated:-13.05.2020 PPT-10  UG (B.Sc., Part-1) </vt:lpstr>
      <vt:lpstr>Problems</vt:lpstr>
      <vt:lpstr>Solution of (1) </vt:lpstr>
      <vt:lpstr>Solution of (2)</vt:lpstr>
      <vt:lpstr>Solution of (3)</vt:lpstr>
      <vt:lpstr>Solution continue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59</cp:revision>
  <dcterms:created xsi:type="dcterms:W3CDTF">2020-05-09T05:39:13Z</dcterms:created>
  <dcterms:modified xsi:type="dcterms:W3CDTF">2020-05-13T07:38:40Z</dcterms:modified>
</cp:coreProperties>
</file>