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5" r:id="rId3"/>
    <p:sldId id="286" r:id="rId4"/>
    <p:sldId id="287" r:id="rId5"/>
    <p:sldId id="288" r:id="rId6"/>
    <p:sldId id="289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566" autoAdjust="0"/>
  </p:normalViewPr>
  <p:slideViewPr>
    <p:cSldViewPr>
      <p:cViewPr>
        <p:scale>
          <a:sx n="70" d="100"/>
          <a:sy n="70" d="100"/>
        </p:scale>
        <p:origin x="-138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533A-FBC3-439E-8114-709950996CAB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6200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27.05.2020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PPT-22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Prove that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Show that the sequence        , where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is convergent and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its limit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 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Show that the sequence                      is convergent and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Prove that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06700" y="1219200"/>
          <a:ext cx="4660900" cy="762000"/>
        </p:xfrm>
        <a:graphic>
          <a:graphicData uri="http://schemas.openxmlformats.org/presentationml/2006/ole">
            <p:oleObj spid="_x0000_s78850" name="Equation" r:id="rId3" imgW="2006280" imgH="342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53000" y="1828800"/>
          <a:ext cx="838200" cy="609600"/>
        </p:xfrm>
        <a:graphic>
          <a:graphicData uri="http://schemas.openxmlformats.org/presentationml/2006/ole">
            <p:oleObj spid="_x0000_s78851" name="Equation" r:id="rId4" imgW="304560" imgH="253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2362200"/>
          <a:ext cx="4305300" cy="609600"/>
        </p:xfrm>
        <a:graphic>
          <a:graphicData uri="http://schemas.openxmlformats.org/presentationml/2006/ole">
            <p:oleObj spid="_x0000_s78852" name="Equation" r:id="rId5" imgW="2260440" imgH="393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83075" y="2971800"/>
          <a:ext cx="1874838" cy="685800"/>
        </p:xfrm>
        <a:graphic>
          <a:graphicData uri="http://schemas.openxmlformats.org/presentationml/2006/ole">
            <p:oleObj spid="_x0000_s78853" name="Equation" r:id="rId6" imgW="58392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76800" y="3581400"/>
          <a:ext cx="1971675" cy="533400"/>
        </p:xfrm>
        <a:graphic>
          <a:graphicData uri="http://schemas.openxmlformats.org/presentationml/2006/ole">
            <p:oleObj spid="_x0000_s78854" name="Equation" r:id="rId7" imgW="876240" imgH="3553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56012" y="4038600"/>
          <a:ext cx="3582988" cy="609600"/>
        </p:xfrm>
        <a:graphic>
          <a:graphicData uri="http://schemas.openxmlformats.org/presentationml/2006/ole">
            <p:oleObj spid="_x0000_s78855" name="Equation" r:id="rId8" imgW="2120760" imgH="3553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895600" y="4762500"/>
          <a:ext cx="4648200" cy="1257300"/>
        </p:xfrm>
        <a:graphic>
          <a:graphicData uri="http://schemas.openxmlformats.org/presentationml/2006/ole">
            <p:oleObj spid="_x0000_s78856" name="Equation" r:id="rId9" imgW="2755800" imgH="73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6294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      , then we have to prove that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    where L is very small positive quantity.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1371600"/>
          <a:ext cx="1066800" cy="457200"/>
        </p:xfrm>
        <a:graphic>
          <a:graphicData uri="http://schemas.openxmlformats.org/presentationml/2006/ole">
            <p:oleObj spid="_x0000_s79874" name="Equation" r:id="rId3" imgW="533160" imgH="2919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086600" y="1371600"/>
          <a:ext cx="1219200" cy="508000"/>
        </p:xfrm>
        <a:graphic>
          <a:graphicData uri="http://schemas.openxmlformats.org/presentationml/2006/ole">
            <p:oleObj spid="_x0000_s79875" name="Equation" r:id="rId4" imgW="609480" imgH="2793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3000" y="2057400"/>
          <a:ext cx="1147763" cy="381000"/>
        </p:xfrm>
        <a:graphic>
          <a:graphicData uri="http://schemas.openxmlformats.org/presentationml/2006/ole">
            <p:oleObj spid="_x0000_s79876" name="Equation" r:id="rId5" imgW="71100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00200" y="2514600"/>
          <a:ext cx="6172200" cy="3962400"/>
        </p:xfrm>
        <a:graphic>
          <a:graphicData uri="http://schemas.openxmlformats.org/presentationml/2006/ole">
            <p:oleObj spid="_x0000_s79877" name="Equation" r:id="rId6" imgW="3733560" imgH="3251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      is monotonic increasing sequence.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1784350"/>
          <a:ext cx="4738688" cy="3549650"/>
        </p:xfrm>
        <a:graphic>
          <a:graphicData uri="http://schemas.openxmlformats.org/presentationml/2006/ole">
            <p:oleObj spid="_x0000_s80898" name="Equation" r:id="rId3" imgW="3124080" imgH="2539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5410200"/>
          <a:ext cx="533400" cy="457200"/>
        </p:xfrm>
        <a:graphic>
          <a:graphicData uri="http://schemas.openxmlformats.org/presentationml/2006/ole">
            <p:oleObj spid="_x0000_s80899" name="Equation" r:id="rId4" imgW="304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Again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(1) and (2), we get,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Thus        is monotonic increasing and bounded.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So,       is convergent and has unique limit say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1371600"/>
          <a:ext cx="3505200" cy="2590800"/>
        </p:xfrm>
        <a:graphic>
          <a:graphicData uri="http://schemas.openxmlformats.org/presentationml/2006/ole">
            <p:oleObj spid="_x0000_s95234" name="Equation" r:id="rId3" imgW="2374560" imgH="2679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3886200"/>
          <a:ext cx="1828800" cy="609600"/>
        </p:xfrm>
        <a:graphic>
          <a:graphicData uri="http://schemas.openxmlformats.org/presentationml/2006/ole">
            <p:oleObj spid="_x0000_s95236" name="Equation" r:id="rId4" imgW="1155600" imgH="393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4419600"/>
          <a:ext cx="609600" cy="457200"/>
        </p:xfrm>
        <a:graphic>
          <a:graphicData uri="http://schemas.openxmlformats.org/presentationml/2006/ole">
            <p:oleObj spid="_x0000_s95237" name="Equation" r:id="rId5" imgW="304560" imgH="253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4953000"/>
          <a:ext cx="533400" cy="381000"/>
        </p:xfrm>
        <a:graphic>
          <a:graphicData uri="http://schemas.openxmlformats.org/presentationml/2006/ole">
            <p:oleObj spid="_x0000_s95238" name="Equation" r:id="rId6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28800" y="5410200"/>
          <a:ext cx="2590800" cy="685800"/>
        </p:xfrm>
        <a:graphic>
          <a:graphicData uri="http://schemas.openxmlformats.org/presentationml/2006/ole">
            <p:oleObj spid="_x0000_s95239" name="Equation" r:id="rId7" imgW="113004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1447800"/>
          <a:ext cx="5410200" cy="4495800"/>
        </p:xfrm>
        <a:graphic>
          <a:graphicData uri="http://schemas.openxmlformats.org/presentationml/2006/ole">
            <p:oleObj spid="_x0000_s96258" name="Equation" r:id="rId3" imgW="3733560" imgH="3301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(2) and (3), We get,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Therefore, the sequence         is bounded.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Now,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is monotonic increasing and bounded sequence and hence it is convergent.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68462" y="1295400"/>
          <a:ext cx="4656138" cy="2057400"/>
        </p:xfrm>
        <a:graphic>
          <a:graphicData uri="http://schemas.openxmlformats.org/presentationml/2006/ole">
            <p:oleObj spid="_x0000_s98306" name="Equation" r:id="rId3" imgW="3213000" imgH="15238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43400" y="3352800"/>
          <a:ext cx="2057400" cy="381000"/>
        </p:xfrm>
        <a:graphic>
          <a:graphicData uri="http://schemas.openxmlformats.org/presentationml/2006/ole">
            <p:oleObj spid="_x0000_s98307" name="Equation" r:id="rId4" imgW="115560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14800" y="3886200"/>
          <a:ext cx="533400" cy="381000"/>
        </p:xfrm>
        <a:graphic>
          <a:graphicData uri="http://schemas.openxmlformats.org/presentationml/2006/ole">
            <p:oleObj spid="_x0000_s98308" name="Equation" r:id="rId5" imgW="304560" imgH="253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47800" y="4343400"/>
          <a:ext cx="2514600" cy="533400"/>
        </p:xfrm>
        <a:graphic>
          <a:graphicData uri="http://schemas.openxmlformats.org/presentationml/2006/ole">
            <p:oleObj spid="_x0000_s98309" name="Equation" r:id="rId6" imgW="1320480" imgH="4572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95400" y="4953000"/>
          <a:ext cx="609600" cy="457200"/>
        </p:xfrm>
        <a:graphic>
          <a:graphicData uri="http://schemas.openxmlformats.org/presentationml/2006/ole">
            <p:oleObj spid="_x0000_s98310" name="Equation" r:id="rId7" imgW="304560" imgH="2538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16350" y="1839913"/>
          <a:ext cx="2070100" cy="355600"/>
        </p:xfrm>
        <a:graphic>
          <a:graphicData uri="http://schemas.openxmlformats.org/presentationml/2006/ole">
            <p:oleObj spid="_x0000_s98311" name="Equation" r:id="rId8" imgW="207000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171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MathType 6.0 Equation</vt:lpstr>
      <vt:lpstr>Real Analysis Lecture-9 Dated:-27.05.2020 PPT-22  UG (B.Sc., Part-2) </vt:lpstr>
      <vt:lpstr>Problems</vt:lpstr>
      <vt:lpstr>Solution of (1)</vt:lpstr>
      <vt:lpstr>Solution of (2)</vt:lpstr>
      <vt:lpstr>Continue</vt:lpstr>
      <vt:lpstr>Solution of (3)</vt:lpstr>
      <vt:lpstr>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133</cp:revision>
  <dcterms:created xsi:type="dcterms:W3CDTF">2020-05-12T04:55:57Z</dcterms:created>
  <dcterms:modified xsi:type="dcterms:W3CDTF">2020-05-27T05:53:58Z</dcterms:modified>
</cp:coreProperties>
</file>