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6" r:id="rId9"/>
    <p:sldId id="267" r:id="rId10"/>
    <p:sldId id="268"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3BCED55-8608-41F6-BF06-2191F7817D7B}" type="datetimeFigureOut">
              <a:rPr lang="en-US" smtClean="0"/>
              <a:t>03-05-2020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8271B66-9FDC-410B-B8B5-81FFFF854E8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BCED55-8608-41F6-BF06-2191F7817D7B}" type="datetimeFigureOut">
              <a:rPr lang="en-US" smtClean="0"/>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71B66-9FDC-410B-B8B5-81FFFF854E8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BCED55-8608-41F6-BF06-2191F7817D7B}" type="datetimeFigureOut">
              <a:rPr lang="en-US" smtClean="0"/>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71B66-9FDC-410B-B8B5-81FFFF854E8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BCED55-8608-41F6-BF06-2191F7817D7B}" type="datetimeFigureOut">
              <a:rPr lang="en-US" smtClean="0"/>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71B66-9FDC-410B-B8B5-81FFFF854E8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3BCED55-8608-41F6-BF06-2191F7817D7B}" type="datetimeFigureOut">
              <a:rPr lang="en-US" smtClean="0"/>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71B66-9FDC-410B-B8B5-81FFFF854E8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3BCED55-8608-41F6-BF06-2191F7817D7B}" type="datetimeFigureOut">
              <a:rPr lang="en-US" smtClean="0"/>
              <a:t>03-05-2020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271B66-9FDC-410B-B8B5-81FFFF854E8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3BCED55-8608-41F6-BF06-2191F7817D7B}" type="datetimeFigureOut">
              <a:rPr lang="en-US" smtClean="0"/>
              <a:t>03-05-2020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271B66-9FDC-410B-B8B5-81FFFF854E8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3BCED55-8608-41F6-BF06-2191F7817D7B}" type="datetimeFigureOut">
              <a:rPr lang="en-US" smtClean="0"/>
              <a:t>03-05-2020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271B66-9FDC-410B-B8B5-81FFFF854E8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BCED55-8608-41F6-BF06-2191F7817D7B}" type="datetimeFigureOut">
              <a:rPr lang="en-US" smtClean="0"/>
              <a:t>03-05-2020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271B66-9FDC-410B-B8B5-81FFFF854E8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3BCED55-8608-41F6-BF06-2191F7817D7B}" type="datetimeFigureOut">
              <a:rPr lang="en-US" smtClean="0"/>
              <a:t>03-05-2020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271B66-9FDC-410B-B8B5-81FFFF854E8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3BCED55-8608-41F6-BF06-2191F7817D7B}" type="datetimeFigureOut">
              <a:rPr lang="en-US" smtClean="0"/>
              <a:t>03-05-2020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8271B66-9FDC-410B-B8B5-81FFFF854E8B}"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3BCED55-8608-41F6-BF06-2191F7817D7B}" type="datetimeFigureOut">
              <a:rPr lang="en-US" smtClean="0"/>
              <a:t>03-05-2020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8271B66-9FDC-410B-B8B5-81FFFF854E8B}"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I (H) </a:t>
            </a:r>
            <a:r>
              <a:rPr lang="en-US" sz="4400" dirty="0" smtClean="0">
                <a:latin typeface="Baskerville Old Face" pitchFamily="18" charset="0"/>
              </a:rPr>
              <a:t>09</a:t>
            </a:r>
            <a:r>
              <a:rPr lang="en-US" sz="4400" baseline="30000" dirty="0" smtClean="0">
                <a:latin typeface="Baskerville Old Face" pitchFamily="18" charset="0"/>
              </a:rPr>
              <a:t>TH</a:t>
            </a:r>
            <a:r>
              <a:rPr lang="en-US" sz="4400" dirty="0" smtClean="0">
                <a:latin typeface="Baskerville Old Face" pitchFamily="18" charset="0"/>
              </a:rPr>
              <a:t> </a:t>
            </a:r>
            <a:r>
              <a:rPr lang="en-US" sz="4400" dirty="0" smtClean="0">
                <a:latin typeface="Baskerville Old Face" pitchFamily="18" charset="0"/>
              </a:rPr>
              <a:t>MAY 2020</a:t>
            </a:r>
            <a:endParaRPr lang="en-US" sz="4400" dirty="0">
              <a:latin typeface="Baskerville Old Fac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85000" lnSpcReduction="20000"/>
          </a:bodyPr>
          <a:lstStyle/>
          <a:p>
            <a:pPr fontAlgn="base"/>
            <a:r>
              <a:rPr lang="en-US" b="1" u="sng" dirty="0" smtClean="0"/>
              <a:t>Have someone hold you </a:t>
            </a:r>
            <a:r>
              <a:rPr lang="en-US" b="1" u="sng" dirty="0" smtClean="0"/>
              <a:t>accountable: </a:t>
            </a:r>
            <a:r>
              <a:rPr lang="en-US" dirty="0" smtClean="0"/>
              <a:t>It's </a:t>
            </a:r>
            <a:r>
              <a:rPr lang="en-US" dirty="0" smtClean="0"/>
              <a:t>much harder to run from your problems when you have someone you have to explain this to. Use this reality to your advantage and enlist a buddy in your efforts to stamp out avoidance coping. Have someone ask you if you've started that project yet, or talked to the person you're angry with, or stopped obsessing and taken action. Sometimes you just need a nudge in the right direction from someone outside yourself. Sometimes you just need some extra support.</a:t>
            </a:r>
          </a:p>
          <a:p>
            <a:pPr fontAlgn="base"/>
            <a:r>
              <a:rPr lang="en-US" b="1" u="sng" dirty="0" smtClean="0"/>
              <a:t>Find </a:t>
            </a:r>
            <a:r>
              <a:rPr lang="en-US" b="1" u="sng" dirty="0" smtClean="0"/>
              <a:t>help:</a:t>
            </a:r>
            <a:r>
              <a:rPr lang="en-US" dirty="0" smtClean="0"/>
              <a:t> Speaking of extra support, you can always speak to a therapist about avoidance tendencies, particularly if it's affecting your life in negative ways or you feel unable to tackle the problem on your own to the extent that you'd like.</a:t>
            </a:r>
            <a:r>
              <a:rPr lang="en-US" baseline="30000" dirty="0" smtClean="0"/>
              <a:t>11</a:t>
            </a:r>
            <a:r>
              <a:rPr lang="en-US" dirty="0" smtClean="0"/>
              <a:t>﻿ With a little support, you can become more active in your coping strategies and less stressed with relative ease.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77500" lnSpcReduction="20000"/>
          </a:bodyPr>
          <a:lstStyle/>
          <a:p>
            <a:pPr algn="ctr">
              <a:buNone/>
            </a:pPr>
            <a:r>
              <a:rPr lang="en-US" sz="3600" b="1" u="sng" dirty="0" smtClean="0"/>
              <a:t>COPYING WITH STRESS: TASK ORIENTED REACTION</a:t>
            </a:r>
          </a:p>
          <a:p>
            <a:pPr algn="ctr">
              <a:buNone/>
            </a:pPr>
            <a:r>
              <a:rPr lang="en-US" sz="3600" b="1" u="sng" dirty="0" smtClean="0"/>
              <a:t>Avoidance-</a:t>
            </a:r>
            <a:r>
              <a:rPr lang="en-US" sz="3600" b="1" u="sng" dirty="0" smtClean="0"/>
              <a:t>O</a:t>
            </a:r>
            <a:r>
              <a:rPr lang="en-US" sz="3600" b="1" u="sng" dirty="0" smtClean="0"/>
              <a:t>riented coping</a:t>
            </a:r>
          </a:p>
          <a:p>
            <a:r>
              <a:rPr lang="en-US" sz="3000" dirty="0" smtClean="0"/>
              <a:t>Avoidance coping, also known as avoidant coping, avoidance behaviors, and escape coping, is a maladaptive form of coping that involves changing our behavior to try to avoid thinking or feeling things that are uncomfortable</a:t>
            </a:r>
            <a:r>
              <a:rPr lang="en-US" sz="3000" dirty="0" smtClean="0"/>
              <a:t>.</a:t>
            </a:r>
          </a:p>
          <a:p>
            <a:r>
              <a:rPr lang="en-US" sz="3000" dirty="0" smtClean="0"/>
              <a:t>In other words, avoidance coping involves trying to avoid stressors rather than dealing with them</a:t>
            </a:r>
            <a:r>
              <a:rPr lang="en-US" sz="3000" dirty="0" smtClean="0"/>
              <a:t>. </a:t>
            </a:r>
          </a:p>
          <a:p>
            <a:pPr fontAlgn="base"/>
            <a:r>
              <a:rPr lang="en-US" sz="2800" dirty="0" smtClean="0"/>
              <a:t>The </a:t>
            </a:r>
            <a:r>
              <a:rPr lang="en-US" sz="2800" dirty="0" smtClean="0"/>
              <a:t>other broad category of coping is "active coping" or "approach coping," which is coping that addresses a problem directly as a way to alleviate </a:t>
            </a:r>
            <a:r>
              <a:rPr lang="en-US" sz="2800" dirty="0" smtClean="0"/>
              <a:t>stress.</a:t>
            </a:r>
            <a:endParaRPr lang="en-US" sz="2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lnSpcReduction="10000"/>
          </a:bodyPr>
          <a:lstStyle/>
          <a:p>
            <a:pPr fontAlgn="base"/>
            <a:r>
              <a:rPr lang="en-US" dirty="0" smtClean="0"/>
              <a:t>This </a:t>
            </a:r>
            <a:r>
              <a:rPr lang="en-US" dirty="0" smtClean="0"/>
              <a:t>means talking through problems</a:t>
            </a:r>
            <a:r>
              <a:rPr lang="en-US" dirty="0" smtClean="0"/>
              <a:t> to alleviate relationship stress</a:t>
            </a:r>
            <a:r>
              <a:rPr lang="en-US" dirty="0" smtClean="0"/>
              <a:t>, reframing a situation</a:t>
            </a:r>
            <a:r>
              <a:rPr lang="en-US" dirty="0" smtClean="0"/>
              <a:t> to recognize the positives of a situation, </a:t>
            </a:r>
            <a:r>
              <a:rPr lang="en-US" dirty="0" smtClean="0"/>
              <a:t>or budgeting</a:t>
            </a:r>
            <a:r>
              <a:rPr lang="en-US" dirty="0" smtClean="0"/>
              <a:t> more carefully to minimize financial stress, for example.</a:t>
            </a:r>
          </a:p>
          <a:p>
            <a:pPr algn="ctr" fontAlgn="base">
              <a:buNone/>
            </a:pPr>
            <a:r>
              <a:rPr lang="en-US" sz="3000" b="1" dirty="0" smtClean="0"/>
              <a:t>Active Coping</a:t>
            </a:r>
          </a:p>
          <a:p>
            <a:pPr fontAlgn="base"/>
            <a:r>
              <a:rPr lang="en-US" dirty="0" smtClean="0"/>
              <a:t>With active coping, you are addressing the stress, rather than attempting to avoid it. There are two main types of active coping:</a:t>
            </a:r>
          </a:p>
          <a:p>
            <a:pPr fontAlgn="base"/>
            <a:r>
              <a:rPr lang="en-US" dirty="0" smtClean="0"/>
              <a:t>Active-cognitive coping involves changing how you think about the stressor.</a:t>
            </a:r>
          </a:p>
          <a:p>
            <a:pPr fontAlgn="base"/>
            <a:r>
              <a:rPr lang="en-US" dirty="0" smtClean="0"/>
              <a:t>Active-behavioral coping addresses the problem directly</a:t>
            </a:r>
            <a:r>
              <a:rPr lang="en-US" dirty="0" smtClean="0"/>
              <a:t>.</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lnSpcReduction="10000"/>
          </a:bodyPr>
          <a:lstStyle/>
          <a:p>
            <a:pPr fontAlgn="base"/>
            <a:r>
              <a:rPr lang="en-US" dirty="0" smtClean="0"/>
              <a:t>There are many ways in which avoidance behaviors magnify stress:</a:t>
            </a:r>
          </a:p>
          <a:p>
            <a:pPr fontAlgn="base"/>
            <a:r>
              <a:rPr lang="en-US" dirty="0" smtClean="0"/>
              <a:t>They don't actually solve the problem that causes the stress, so they are less effective than more proactive strategies that may minimize stress in the future.</a:t>
            </a:r>
          </a:p>
          <a:p>
            <a:pPr fontAlgn="base"/>
            <a:r>
              <a:rPr lang="en-US" dirty="0" smtClean="0"/>
              <a:t>Avoidance may allow problems to grow.</a:t>
            </a:r>
          </a:p>
          <a:p>
            <a:pPr fontAlgn="base"/>
            <a:r>
              <a:rPr lang="en-US" dirty="0" smtClean="0"/>
              <a:t>Avoidance may also be frustrating to others, so habitually using avoidance strategies may create conflict in relationships and minimize social support.</a:t>
            </a:r>
          </a:p>
          <a:p>
            <a:pPr fontAlgn="base"/>
            <a:r>
              <a:rPr lang="en-US" dirty="0" smtClean="0"/>
              <a:t>Avoidance approaches can create more anxiety much of the time</a:t>
            </a:r>
            <a:r>
              <a:rPr lang="en-US" dirty="0" smtClean="0"/>
              <a:t>.</a:t>
            </a: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lnSpcReduction="20000"/>
          </a:bodyPr>
          <a:lstStyle/>
          <a:p>
            <a:pPr algn="ctr" fontAlgn="base">
              <a:buNone/>
            </a:pPr>
            <a:r>
              <a:rPr lang="en-US" b="1" u="sng" dirty="0" smtClean="0"/>
              <a:t>How to Avoid Avoidance Coping</a:t>
            </a:r>
          </a:p>
          <a:p>
            <a:pPr fontAlgn="base"/>
            <a:r>
              <a:rPr lang="en-US" dirty="0" smtClean="0"/>
              <a:t>It's far healthier to avoid this type of coping by using active coping strategies. If you've tended toward avoidance coping most of your life, however, or at least are in the habit of using it, it's hard to know how to stop. Here are some effective ways to get out of the avoidance coping habit:</a:t>
            </a:r>
          </a:p>
          <a:p>
            <a:pPr fontAlgn="base"/>
            <a:r>
              <a:rPr lang="en-US" b="1" u="sng" dirty="0" smtClean="0"/>
              <a:t>Understand what it is and why it doesn't </a:t>
            </a:r>
            <a:r>
              <a:rPr lang="en-US" b="1" u="sng" dirty="0" smtClean="0"/>
              <a:t>work:</a:t>
            </a:r>
            <a:r>
              <a:rPr lang="en-US" dirty="0" smtClean="0"/>
              <a:t> Yes, you've already taken an important first step toward cutting down on avoidance coping by reading this article and getting this far. Now that you have a greater understanding of why avoidance coping is self-defeating in most instances, you'll be more able to talk yourself out of it and into more proactive and effective ways of managing stress when you face it</a:t>
            </a:r>
            <a:r>
              <a:rPr lang="en-US" dirty="0" smtClean="0"/>
              <a:t>.</a:t>
            </a: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85000" lnSpcReduction="10000"/>
          </a:bodyPr>
          <a:lstStyle/>
          <a:p>
            <a:pPr fontAlgn="base"/>
            <a:r>
              <a:rPr lang="en-US" dirty="0" smtClean="0"/>
              <a:t> </a:t>
            </a:r>
            <a:r>
              <a:rPr lang="en-US" b="1" u="sng" dirty="0" smtClean="0"/>
              <a:t>Recognize when you're doing </a:t>
            </a:r>
            <a:r>
              <a:rPr lang="en-US" b="1" u="sng" dirty="0" smtClean="0"/>
              <a:t>it: </a:t>
            </a:r>
            <a:r>
              <a:rPr lang="en-US" dirty="0" smtClean="0"/>
              <a:t>Take </a:t>
            </a:r>
            <a:r>
              <a:rPr lang="en-US" dirty="0" smtClean="0"/>
              <a:t>a minute to think of common times you tend to use avoidance coping. Do you procrastinate? Do you avoid discussing problems or facing issues? Make a note of these times, and make it a point to notice when you avoid things in the future. This is a vital step in stopping yourself and replacing your habits with more effective </a:t>
            </a:r>
            <a:r>
              <a:rPr lang="en-US" dirty="0" smtClean="0"/>
              <a:t>ones.</a:t>
            </a:r>
            <a:endParaRPr lang="en-US" dirty="0" smtClean="0"/>
          </a:p>
          <a:p>
            <a:pPr fontAlgn="base"/>
            <a:r>
              <a:rPr lang="en-US" b="1" u="sng" dirty="0" smtClean="0"/>
              <a:t>Use stress relief </a:t>
            </a:r>
            <a:r>
              <a:rPr lang="en-US" b="1" u="sng" dirty="0" smtClean="0"/>
              <a:t>techniques:</a:t>
            </a:r>
            <a:r>
              <a:rPr lang="en-US" dirty="0" smtClean="0"/>
              <a:t> Remember, one of the only passive coping strategies found to be helpful is the practice of stress relief techniques. If you learn to calm your body's stress response when you face stress and conflict, you'll be less reactive and more empowered to be proactive. It can also enhance your confidence and belief in your ability to handle the stressors you face. This all makes it easier to let go of your avoidance habits.</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85000" lnSpcReduction="20000"/>
          </a:bodyPr>
          <a:lstStyle/>
          <a:p>
            <a:pPr fontAlgn="base"/>
            <a:r>
              <a:rPr lang="en-US" dirty="0" smtClean="0"/>
              <a:t> </a:t>
            </a:r>
            <a:r>
              <a:rPr lang="en-US" b="1" u="sng" dirty="0" smtClean="0"/>
              <a:t>Practice </a:t>
            </a:r>
            <a:r>
              <a:rPr lang="en-US" b="1" u="sng" dirty="0" smtClean="0"/>
              <a:t>emotional coping </a:t>
            </a:r>
            <a:r>
              <a:rPr lang="en-US" b="1" u="sng" dirty="0" smtClean="0"/>
              <a:t>techniques: </a:t>
            </a:r>
            <a:r>
              <a:rPr lang="en-US" dirty="0" smtClean="0"/>
              <a:t>Journaling</a:t>
            </a:r>
            <a:r>
              <a:rPr lang="en-US" dirty="0" smtClean="0"/>
              <a:t> </a:t>
            </a:r>
            <a:r>
              <a:rPr lang="en-US" dirty="0" smtClean="0"/>
              <a:t>and meditation</a:t>
            </a:r>
            <a:r>
              <a:rPr lang="en-US" dirty="0" smtClean="0"/>
              <a:t> have been found to be highly effective for managing emotional stress.</a:t>
            </a:r>
            <a:r>
              <a:rPr lang="en-US" baseline="30000" dirty="0" smtClean="0"/>
              <a:t>9</a:t>
            </a:r>
          </a:p>
          <a:p>
            <a:pPr fontAlgn="base"/>
            <a:r>
              <a:rPr lang="en-US" dirty="0" smtClean="0"/>
              <a:t>﻿ In addition to finding techniques that calm your physiology, finding strategies to soothe your emotions can help you to feel less threatened (and in need of escape) when stressed and more able to face stress head-on.</a:t>
            </a:r>
          </a:p>
          <a:p>
            <a:pPr fontAlgn="base"/>
            <a:r>
              <a:rPr lang="en-US" b="1" u="sng" dirty="0" smtClean="0"/>
              <a:t>Learn to tolerate uncomfortable feelings (meditation helps</a:t>
            </a:r>
            <a:r>
              <a:rPr lang="en-US" b="1" u="sng" dirty="0" smtClean="0"/>
              <a:t>!): </a:t>
            </a:r>
            <a:r>
              <a:rPr lang="en-US" dirty="0" smtClean="0"/>
              <a:t> Once you become more used to being uncomfortable, you'll be more comfortable with the feelings you usually run from. This can help immeasurably because you'll have more of a choice in how you face problems; you won't have a knee-jerk avoidance response, and facing problems head-on won't bring as much anxiety once you're more used to it</a:t>
            </a:r>
            <a:r>
              <a:rPr lang="en-US" dirty="0" smtClean="0"/>
              <a:t>.</a:t>
            </a: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One way to become more comfortable with the uncomfortable is to practice meditation</a:t>
            </a:r>
            <a:r>
              <a:rPr lang="en-US" dirty="0" smtClean="0"/>
              <a:t>.</a:t>
            </a:r>
          </a:p>
          <a:p>
            <a:r>
              <a:rPr lang="en-US" b="1" u="sng" dirty="0" smtClean="0"/>
              <a:t>Identify active coping </a:t>
            </a:r>
            <a:r>
              <a:rPr lang="en-US" b="1" u="sng" dirty="0" smtClean="0"/>
              <a:t>options:</a:t>
            </a:r>
            <a:r>
              <a:rPr lang="en-US" dirty="0" smtClean="0"/>
              <a:t> The next time you face a stressor, look at your options. Is there a way you can reframe your thoughts to identify resources you didn't realize you had, recognize hidden benefits in a situation that you didn't initially see, or approach it from a mental standpoint that doesn't involve avoidance? Are there strategies you can actively take that involve doing something differently to positively affect your situation? Think about what you can do to improve your situation, and then do it.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09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(STRESS PROBLEM OF ADJUSTMENT)</a:t>
            </a:r>
            <a:endParaRPr lang="en-US" sz="2800" dirty="0"/>
          </a:p>
        </p:txBody>
      </p:sp>
      <p:sp>
        <p:nvSpPr>
          <p:cNvPr id="3" name="Content Placeholder 2"/>
          <p:cNvSpPr>
            <a:spLocks noGrp="1"/>
          </p:cNvSpPr>
          <p:nvPr>
            <p:ph idx="1"/>
          </p:nvPr>
        </p:nvSpPr>
        <p:spPr/>
        <p:txBody>
          <a:bodyPr>
            <a:normAutofit fontScale="85000" lnSpcReduction="10000"/>
          </a:bodyPr>
          <a:lstStyle/>
          <a:p>
            <a:pPr fontAlgn="base"/>
            <a:r>
              <a:rPr lang="en-US" b="1" u="sng" dirty="0" smtClean="0"/>
              <a:t>Practice communication </a:t>
            </a:r>
            <a:r>
              <a:rPr lang="en-US" b="1" u="sng" dirty="0" smtClean="0"/>
              <a:t>skills:</a:t>
            </a:r>
            <a:r>
              <a:rPr lang="en-US" u="sng" dirty="0" smtClean="0"/>
              <a:t> </a:t>
            </a:r>
            <a:r>
              <a:rPr lang="en-US" dirty="0" smtClean="0"/>
              <a:t>If you tend to run from conflict, it may be because you don't </a:t>
            </a:r>
            <a:r>
              <a:rPr lang="en-US" dirty="0" smtClean="0"/>
              <a:t>know how to resolve a conflict</a:t>
            </a:r>
            <a:r>
              <a:rPr lang="en-US" dirty="0" smtClean="0"/>
              <a:t> in a proactive or peaceful way.</a:t>
            </a:r>
            <a:r>
              <a:rPr lang="en-US" baseline="30000" dirty="0" smtClean="0"/>
              <a:t>10</a:t>
            </a:r>
            <a:r>
              <a:rPr lang="en-US" dirty="0" smtClean="0"/>
              <a:t>﻿ (Many people weren't </a:t>
            </a:r>
            <a:r>
              <a:rPr lang="en-US" dirty="0" smtClean="0"/>
              <a:t>taught assertiveness skills</a:t>
            </a:r>
            <a:r>
              <a:rPr lang="en-US" dirty="0" smtClean="0"/>
              <a:t> growing up, but it's never too late to learn!) Become comfortable discussing issues and coming up with "win-win" solutions whenever possible, and you'll find yourself less tempted to avoid conflict and more empowered to resolve it in a way that strengthens your relationships.</a:t>
            </a:r>
          </a:p>
          <a:p>
            <a:pPr fontAlgn="base"/>
            <a:r>
              <a:rPr lang="en-US" dirty="0" smtClean="0"/>
              <a:t> </a:t>
            </a:r>
            <a:r>
              <a:rPr lang="en-US" b="1" u="sng" dirty="0" smtClean="0"/>
              <a:t>Take small steps: </a:t>
            </a:r>
            <a:r>
              <a:rPr lang="en-US" dirty="0" smtClean="0"/>
              <a:t>Sometimes </a:t>
            </a:r>
            <a:r>
              <a:rPr lang="en-US" dirty="0" smtClean="0"/>
              <a:t>the idea of tackling a stressful situation feels insurmountable, but taking the first step in that direction might feel far more doable. See if you </a:t>
            </a:r>
            <a:r>
              <a:rPr lang="en-US" dirty="0" smtClean="0"/>
              <a:t>can change your </a:t>
            </a:r>
            <a:r>
              <a:rPr lang="en-US" dirty="0" err="1" smtClean="0"/>
              <a:t>behaviour</a:t>
            </a:r>
            <a:r>
              <a:rPr lang="en-US" dirty="0" smtClean="0"/>
              <a:t> by trying out a small step</a:t>
            </a:r>
            <a:r>
              <a:rPr lang="en-US" dirty="0" smtClean="0"/>
              <a:t> in the direction of being active in your coping. Then take a larger step next time. Soon, you'll be more comfortable on a more active path.</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TotalTime>
  <Words>438</Words>
  <Application>Microsoft Office PowerPoint</Application>
  <PresentationFormat>On-screen Show (4:3)</PresentationFormat>
  <Paragraphs>46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          </vt:lpstr>
      <vt:lpstr>09 MAY 2020 B.A. PART I (H) PAPER III, UNIT II (STRESS PROBLEM OF ADJUSTMENT)</vt:lpstr>
      <vt:lpstr>09 MAY 2020 B.A. PART I (H) PAPER III, UNIT II (STRESS PROBLEM OF ADJUSTMENT)</vt:lpstr>
      <vt:lpstr>09 MAY 2020 B.A. PART I (H) PAPER III, UNIT II (STRESS PROBLEM OF ADJUSTMENT)</vt:lpstr>
      <vt:lpstr>09 MAY 2020 B.A. PART I (H) PAPER III, UNIT II (STRESS PROBLEM OF ADJUSTMENT)</vt:lpstr>
      <vt:lpstr>09 MAY 2020 B.A. PART I (H) PAPER III, UNIT II (STRESS PROBLEM OF ADJUSTMENT)</vt:lpstr>
      <vt:lpstr>09 MAY 2020 B.A. PART I (H) PAPER III, UNIT II (STRESS PROBLEM OF ADJUSTMENT)</vt:lpstr>
      <vt:lpstr>09 MAY 2020 B.A. PART I (H) PAPER III, UNIT II (STRESS PROBLEM OF ADJUSTMENT)</vt:lpstr>
      <vt:lpstr>09 MAY 2020 B.A. PART I (H) PAPER III, UNIT II (STRESS PROBLEM OF ADJUSTMENT)</vt:lpstr>
      <vt:lpstr>09 MAY 2020 B.A. PART I (H) PAPER III, UNIT II (STRESS PROBLEM OF ADJUSTMENT)</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4</cp:revision>
  <dcterms:created xsi:type="dcterms:W3CDTF">2020-05-03T09:46:36Z</dcterms:created>
  <dcterms:modified xsi:type="dcterms:W3CDTF">2020-05-03T10:21:52Z</dcterms:modified>
</cp:coreProperties>
</file>