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FACC6D2-C69E-448C-809B-DD6E8C7A8C03}" type="datetimeFigureOut">
              <a:rPr lang="en-US" smtClean="0"/>
              <a:t>17-05-2020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1FDBDE2-17BB-4388-9D48-2AD4FDA968D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ACC6D2-C69E-448C-809B-DD6E8C7A8C03}"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DBDE2-17BB-4388-9D48-2AD4FDA968D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ACC6D2-C69E-448C-809B-DD6E8C7A8C03}"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DBDE2-17BB-4388-9D48-2AD4FDA968D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ACC6D2-C69E-448C-809B-DD6E8C7A8C03}"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DBDE2-17BB-4388-9D48-2AD4FDA968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FACC6D2-C69E-448C-809B-DD6E8C7A8C03}"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DBDE2-17BB-4388-9D48-2AD4FDA968D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FACC6D2-C69E-448C-809B-DD6E8C7A8C03}"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DBDE2-17BB-4388-9D48-2AD4FDA968D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FACC6D2-C69E-448C-809B-DD6E8C7A8C03}" type="datetimeFigureOut">
              <a:rPr lang="en-US" smtClean="0"/>
              <a:t>17-05-2020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FDBDE2-17BB-4388-9D48-2AD4FDA968D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FACC6D2-C69E-448C-809B-DD6E8C7A8C03}" type="datetimeFigureOut">
              <a:rPr lang="en-US" smtClean="0"/>
              <a:t>17-05-2020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FDBDE2-17BB-4388-9D48-2AD4FDA968D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CC6D2-C69E-448C-809B-DD6E8C7A8C03}" type="datetimeFigureOut">
              <a:rPr lang="en-US" smtClean="0"/>
              <a:t>17-05-2020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FDBDE2-17BB-4388-9D48-2AD4FDA968D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FACC6D2-C69E-448C-809B-DD6E8C7A8C03}"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DBDE2-17BB-4388-9D48-2AD4FDA968D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FACC6D2-C69E-448C-809B-DD6E8C7A8C03}"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FDBDE2-17BB-4388-9D48-2AD4FDA968D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FACC6D2-C69E-448C-809B-DD6E8C7A8C03}" type="datetimeFigureOut">
              <a:rPr lang="en-US" smtClean="0"/>
              <a:t>17-05-2020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FDBDE2-17BB-4388-9D48-2AD4FDA968D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138773"/>
          </a:xfrm>
          <a:prstGeom prst="rect">
            <a:avLst/>
          </a:prstGeom>
        </p:spPr>
        <p:txBody>
          <a:bodyPr wrap="square">
            <a:spAutoFit/>
          </a:bodyPr>
          <a:lstStyle/>
          <a:p>
            <a:pPr algn="ctr"/>
            <a:r>
              <a:rPr lang="en-US" sz="3600" dirty="0" smtClean="0">
                <a:latin typeface="Baskerville Old Face" pitchFamily="18" charset="0"/>
              </a:rPr>
              <a:t>B.A. PART II (H) 18</a:t>
            </a:r>
            <a:r>
              <a:rPr lang="en-US" sz="3600" baseline="30000" dirty="0" smtClean="0">
                <a:latin typeface="Baskerville Old Face" pitchFamily="18" charset="0"/>
              </a:rPr>
              <a:t>TH</a:t>
            </a:r>
            <a:r>
              <a:rPr lang="en-US" sz="3600" dirty="0" smtClean="0">
                <a:latin typeface="Baskerville Old Face" pitchFamily="18" charset="0"/>
              </a:rPr>
              <a:t> MAY </a:t>
            </a:r>
            <a:r>
              <a:rPr lang="en-US" sz="3600" dirty="0" smtClean="0">
                <a:latin typeface="Baskerville Old Face" pitchFamily="18" charset="0"/>
              </a:rPr>
              <a:t>2020 </a:t>
            </a:r>
            <a:r>
              <a:rPr lang="en-US" sz="3200" b="1" dirty="0" smtClean="0">
                <a:latin typeface="Baskerville Old Face" pitchFamily="18" charset="0"/>
              </a:rPr>
              <a:t>Topic- Nature of Criminal </a:t>
            </a:r>
            <a:r>
              <a:rPr lang="en-US" sz="3200" b="1" dirty="0" err="1" smtClean="0">
                <a:latin typeface="Baskerville Old Face" pitchFamily="18" charset="0"/>
              </a:rPr>
              <a:t>behaviour</a:t>
            </a:r>
            <a:r>
              <a:rPr lang="en-US" sz="3200" b="1" dirty="0" smtClean="0">
                <a:latin typeface="Baskerville Old Face" pitchFamily="18" charset="0"/>
              </a:rPr>
              <a:t>             </a:t>
            </a:r>
            <a:endParaRPr lang="en-US" sz="32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lnSpcReduction="10000"/>
          </a:bodyPr>
          <a:lstStyle/>
          <a:p>
            <a:pPr algn="ctr">
              <a:buNone/>
            </a:pPr>
            <a:r>
              <a:rPr lang="en-US" b="1" u="sng" dirty="0" smtClean="0"/>
              <a:t>NATURE OF CRIMINAL BEHAVIOUR</a:t>
            </a:r>
          </a:p>
          <a:p>
            <a:r>
              <a:rPr lang="en-US" b="1" dirty="0" smtClean="0"/>
              <a:t>Criminal behavior</a:t>
            </a:r>
            <a:r>
              <a:rPr lang="en-US" dirty="0" smtClean="0"/>
              <a:t> refers to conduct of an offender that leads to and including the commission of an unlawful act. </a:t>
            </a:r>
            <a:endParaRPr lang="en-US" dirty="0" smtClean="0"/>
          </a:p>
          <a:p>
            <a:r>
              <a:rPr lang="en-US" b="1" dirty="0" smtClean="0"/>
              <a:t>Psychological theories of crime</a:t>
            </a:r>
            <a:r>
              <a:rPr lang="en-US" dirty="0" smtClean="0"/>
              <a:t> say that criminal behavior is a result of individual differences in thinking processes. There are many different psychological theories, but they all believe that it is the person's thoughts and feelings that dictate their actions. As such, problems in thinking can lead to criminal behavior.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lstStyle/>
          <a:p>
            <a:r>
              <a:rPr lang="en-US" dirty="0" smtClean="0"/>
              <a:t>These general assumptions are that crime is a result of:</a:t>
            </a:r>
          </a:p>
          <a:p>
            <a:r>
              <a:rPr lang="en-US" b="1" u="sng" dirty="0" smtClean="0"/>
              <a:t>1. Failures in psychological development</a:t>
            </a:r>
          </a:p>
          <a:p>
            <a:r>
              <a:rPr lang="en-US" dirty="0" smtClean="0"/>
              <a:t>Some people run into trouble because they didn't develop, or grow, the way that others normally do. </a:t>
            </a:r>
            <a:endParaRPr lang="en-US" dirty="0" smtClean="0"/>
          </a:p>
          <a:p>
            <a:r>
              <a:rPr lang="en-US" b="1" u="sng" dirty="0" smtClean="0"/>
              <a:t>2. Learned behaviors of aggression and violence</a:t>
            </a:r>
          </a:p>
          <a:p>
            <a:r>
              <a:rPr lang="en-US" dirty="0" smtClean="0"/>
              <a:t>If someone is surrounded by violence and aggression, they are more likely to become violent and aggressive themselves, because they have learned that those behaviors are okay.</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lstStyle/>
          <a:p>
            <a:r>
              <a:rPr lang="en-US" b="1" u="sng" dirty="0" smtClean="0"/>
              <a:t>3. Inherent personality traits</a:t>
            </a:r>
          </a:p>
          <a:p>
            <a:r>
              <a:rPr lang="en-US" dirty="0" smtClean="0"/>
              <a:t>There are some characteristics that criminals tend to share with each other, and some psychologists believe that there are certain personality traits that predispose someone towards criminal behavior. </a:t>
            </a:r>
            <a:endParaRPr lang="en-US" dirty="0" smtClean="0"/>
          </a:p>
          <a:p>
            <a:r>
              <a:rPr lang="en-US" b="1" u="sng" dirty="0" smtClean="0"/>
              <a:t>4. Relationship of criminality to mental illness</a:t>
            </a:r>
          </a:p>
          <a:p>
            <a:r>
              <a:rPr lang="en-US" dirty="0" smtClean="0"/>
              <a:t>Some people with psychological disorders end up committing crimes. While this isn’t the case for all people with mental illness, there are a higher-than-normal percentage of criminals with mental illness.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Some intoxicants, such as alcohol, lower our inhibitions, while others, such as cocaine, overexcite our nervous system. In all cases, the physiological and </a:t>
            </a:r>
            <a:r>
              <a:rPr lang="en-US" b="1" dirty="0" smtClean="0"/>
              <a:t>psychological</a:t>
            </a:r>
            <a:r>
              <a:rPr lang="en-US" dirty="0" smtClean="0"/>
              <a:t> changes caused by intoxicants negatively impact our self-control and decision-making. An altered state can lead directly to committing a </a:t>
            </a:r>
            <a:r>
              <a:rPr lang="en-US" b="1" dirty="0" smtClean="0"/>
              <a:t>criminal</a:t>
            </a:r>
            <a:r>
              <a:rPr lang="en-US" dirty="0" smtClean="0"/>
              <a:t> </a:t>
            </a:r>
            <a:r>
              <a:rPr lang="en-US" dirty="0" smtClean="0"/>
              <a:t>act.</a:t>
            </a:r>
          </a:p>
          <a:p>
            <a:r>
              <a:rPr lang="en-US" b="1" dirty="0" smtClean="0"/>
              <a:t>Criminal behavior</a:t>
            </a:r>
            <a:r>
              <a:rPr lang="en-US" dirty="0" smtClean="0"/>
              <a:t>, or offending, is generally defined as any overt or covert law-breaking conduct in a given country or state, punishable upon conviction. The two main broad </a:t>
            </a:r>
            <a:r>
              <a:rPr lang="en-US" b="1" dirty="0" smtClean="0"/>
              <a:t>categories</a:t>
            </a:r>
            <a:r>
              <a:rPr lang="en-US" dirty="0" smtClean="0"/>
              <a:t> are property </a:t>
            </a:r>
            <a:r>
              <a:rPr lang="en-US" b="1" dirty="0" smtClean="0"/>
              <a:t>crimes</a:t>
            </a:r>
            <a:r>
              <a:rPr lang="en-US" dirty="0" smtClean="0"/>
              <a:t> (e.g., fraud, theft) and violent </a:t>
            </a:r>
            <a:r>
              <a:rPr lang="en-US" b="1" dirty="0" smtClean="0"/>
              <a:t>crimes</a:t>
            </a:r>
            <a:r>
              <a:rPr lang="en-US" dirty="0" smtClean="0"/>
              <a:t> (e.g., domestic violence, robbery, homicide, and sex </a:t>
            </a:r>
            <a:r>
              <a:rPr lang="en-US" b="1" dirty="0" smtClean="0"/>
              <a:t>crimes</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a:bodyPr>
          <a:lstStyle/>
          <a:p>
            <a:r>
              <a:rPr lang="en-US" b="1" u="sng" dirty="0" smtClean="0"/>
              <a:t>6 types of </a:t>
            </a:r>
            <a:r>
              <a:rPr lang="en-US" b="1" u="sng" dirty="0" smtClean="0"/>
              <a:t>crime</a:t>
            </a:r>
            <a:r>
              <a:rPr lang="en-US" dirty="0" smtClean="0"/>
              <a:t>:-</a:t>
            </a:r>
            <a:endParaRPr lang="en-US" dirty="0" smtClean="0"/>
          </a:p>
          <a:p>
            <a:r>
              <a:rPr lang="en-US" dirty="0" smtClean="0"/>
              <a:t>violent crime. murder, assault, kidnapping, manslaughter, rape.</a:t>
            </a:r>
          </a:p>
          <a:p>
            <a:r>
              <a:rPr lang="en-US" dirty="0" smtClean="0"/>
              <a:t>property crimes. arson (to an extent), vandalism, burglary, theft, shoplifting.</a:t>
            </a:r>
          </a:p>
          <a:p>
            <a:r>
              <a:rPr lang="en-US" dirty="0" smtClean="0"/>
              <a:t>public order crimes</a:t>
            </a:r>
            <a:r>
              <a:rPr lang="en-US" dirty="0" smtClean="0"/>
              <a:t>.</a:t>
            </a:r>
            <a:endParaRPr lang="en-US" dirty="0" smtClean="0"/>
          </a:p>
          <a:p>
            <a:r>
              <a:rPr lang="en-US" dirty="0" smtClean="0"/>
              <a:t>white collar crime. </a:t>
            </a:r>
          </a:p>
          <a:p>
            <a:r>
              <a:rPr lang="en-US" dirty="0" smtClean="0"/>
              <a:t>organized crime</a:t>
            </a:r>
            <a:r>
              <a:rPr lang="en-US" dirty="0" smtClean="0"/>
              <a:t>.</a:t>
            </a:r>
            <a:endParaRPr lang="en-US" dirty="0" smtClean="0"/>
          </a:p>
          <a:p>
            <a:r>
              <a:rPr lang="en-US" dirty="0" smtClean="0"/>
              <a:t>high tech crime.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TotalTime>
  <Words>253</Words>
  <Application>Microsoft Office PowerPoint</Application>
  <PresentationFormat>On-screen Show (4:3)</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19 MAY 2020 B.A. PART II (H) PAPER III,UNIT IV (UNDERSTANDING DEVIANT BEHAVIOUR)</vt:lpstr>
      <vt:lpstr>19 MAY 2020 B.A. PART II (H) PAPER III,UNIT IV (UNDERSTANDING DEVIANT BEHAVIOUR)</vt:lpstr>
      <vt:lpstr>19 MAY 2020 B.A. PART II (H) PAPER III,UNIT IV (UNDERSTANDING DEVIANT BEHAVIOUR)</vt:lpstr>
      <vt:lpstr>19 MAY 2020 B.A. PART II (H) PAPER III,UNIT IV (UNDERSTANDING DEVIANT BEHAVIOUR)</vt:lpstr>
      <vt:lpstr>19 MAY 2020 B.A. PART II (H) PAPER III,UNIT IV (UNDERSTANDING DEVIANT BEHAVIOUR)</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3</cp:revision>
  <dcterms:created xsi:type="dcterms:W3CDTF">2020-05-17T09:00:19Z</dcterms:created>
  <dcterms:modified xsi:type="dcterms:W3CDTF">2020-05-17T09:26:59Z</dcterms:modified>
</cp:coreProperties>
</file>