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6" r:id="rId6"/>
    <p:sldId id="261" r:id="rId7"/>
    <p:sldId id="262" r:id="rId8"/>
    <p:sldId id="263" r:id="rId9"/>
    <p:sldId id="264"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770FCD-5294-4D65-B3F2-DEAFB0523A2A}" type="datetimeFigureOut">
              <a:rPr lang="en-US" smtClean="0"/>
              <a:t>03-05-2020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E3AAE56-3E49-453F-B28E-5DE0F1E36AE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770FCD-5294-4D65-B3F2-DEAFB0523A2A}"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AAE56-3E49-453F-B28E-5DE0F1E36AE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770FCD-5294-4D65-B3F2-DEAFB0523A2A}"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AAE56-3E49-453F-B28E-5DE0F1E36AE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770FCD-5294-4D65-B3F2-DEAFB0523A2A}"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AAE56-3E49-453F-B28E-5DE0F1E36AE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770FCD-5294-4D65-B3F2-DEAFB0523A2A}"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AAE56-3E49-453F-B28E-5DE0F1E36AE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770FCD-5294-4D65-B3F2-DEAFB0523A2A}"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AAE56-3E49-453F-B28E-5DE0F1E36AE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770FCD-5294-4D65-B3F2-DEAFB0523A2A}" type="datetimeFigureOut">
              <a:rPr lang="en-US" smtClean="0"/>
              <a:t>03-05-2020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3AAE56-3E49-453F-B28E-5DE0F1E36AE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770FCD-5294-4D65-B3F2-DEAFB0523A2A}" type="datetimeFigureOut">
              <a:rPr lang="en-US" smtClean="0"/>
              <a:t>03-05-2020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3AAE56-3E49-453F-B28E-5DE0F1E36AE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70FCD-5294-4D65-B3F2-DEAFB0523A2A}" type="datetimeFigureOut">
              <a:rPr lang="en-US" smtClean="0"/>
              <a:t>03-05-2020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3AAE56-3E49-453F-B28E-5DE0F1E36AE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770FCD-5294-4D65-B3F2-DEAFB0523A2A}"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AAE56-3E49-453F-B28E-5DE0F1E36AE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770FCD-5294-4D65-B3F2-DEAFB0523A2A}"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E3AAE56-3E49-453F-B28E-5DE0F1E36AE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770FCD-5294-4D65-B3F2-DEAFB0523A2A}" type="datetimeFigureOut">
              <a:rPr lang="en-US" smtClean="0"/>
              <a:t>03-05-2020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3AAE56-3E49-453F-B28E-5DE0F1E36AE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a:t>
            </a:r>
            <a:r>
              <a:rPr lang="en-US" sz="4400" dirty="0" smtClean="0">
                <a:latin typeface="Baskerville Old Face" pitchFamily="18" charset="0"/>
              </a:rPr>
              <a:t>08</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u="sng" dirty="0" smtClean="0"/>
              <a:t>COPYING WITH STRESS: TASK ORIENTED REACTION</a:t>
            </a:r>
          </a:p>
          <a:p>
            <a:r>
              <a:rPr lang="en-US" dirty="0" smtClean="0"/>
              <a:t>Stress leads to persistent efforts by an individual to cope with it. Coping is thus a response to stress. Physical and environmental demands causing stressful taxation on </a:t>
            </a:r>
            <a:r>
              <a:rPr lang="en-US" dirty="0" smtClean="0"/>
              <a:t>person’s </a:t>
            </a:r>
            <a:r>
              <a:rPr lang="en-US" dirty="0" smtClean="0"/>
              <a:t>resources are varied in nature. Besides personality factors, ability to cope with stress distinguishes one person from another. </a:t>
            </a:r>
            <a:endParaRPr lang="en-US" dirty="0" smtClean="0"/>
          </a:p>
          <a:p>
            <a:r>
              <a:rPr lang="en-US" b="1" dirty="0" smtClean="0"/>
              <a:t>Lazarus </a:t>
            </a:r>
            <a:r>
              <a:rPr lang="en-US" b="1" dirty="0" smtClean="0"/>
              <a:t>(1998)</a:t>
            </a:r>
            <a:r>
              <a:rPr lang="en-US" dirty="0" smtClean="0"/>
              <a:t> defined coping as “constantly changing cognitive and behavioral efforts to manage specific external or internal demands that are appraised as taxing or exceeding resources of a person</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lstStyle/>
          <a:p>
            <a:r>
              <a:rPr lang="en-US" b="1" dirty="0" smtClean="0"/>
              <a:t>Task</a:t>
            </a:r>
            <a:r>
              <a:rPr lang="en-US" dirty="0" smtClean="0"/>
              <a:t>-</a:t>
            </a:r>
            <a:r>
              <a:rPr lang="en-US" b="1" dirty="0" smtClean="0"/>
              <a:t>oriented coping</a:t>
            </a:r>
            <a:r>
              <a:rPr lang="en-US" dirty="0" smtClean="0"/>
              <a:t> consists of efforts aimed at solving the problem. </a:t>
            </a:r>
            <a:r>
              <a:rPr lang="en-US" b="1" dirty="0" smtClean="0"/>
              <a:t>Emotion</a:t>
            </a:r>
            <a:r>
              <a:rPr lang="en-US" dirty="0" smtClean="0"/>
              <a:t>-</a:t>
            </a:r>
            <a:r>
              <a:rPr lang="en-US" b="1" dirty="0" smtClean="0"/>
              <a:t>oriented coping</a:t>
            </a:r>
            <a:r>
              <a:rPr lang="en-US" dirty="0" smtClean="0"/>
              <a:t> involves emotional reactions; and </a:t>
            </a:r>
            <a:r>
              <a:rPr lang="en-US" b="1" dirty="0" smtClean="0"/>
              <a:t>avoidance</a:t>
            </a:r>
            <a:r>
              <a:rPr lang="en-US" dirty="0" smtClean="0"/>
              <a:t>-</a:t>
            </a:r>
            <a:r>
              <a:rPr lang="en-US" b="1" dirty="0" smtClean="0"/>
              <a:t>oriented coping</a:t>
            </a:r>
            <a:r>
              <a:rPr lang="en-US" dirty="0" smtClean="0"/>
              <a:t> involves activities and cognitions aimed at avoiding the stressful situation and can be of a distraction or social diversion </a:t>
            </a:r>
            <a:r>
              <a:rPr lang="en-US" dirty="0" smtClean="0"/>
              <a:t>nature. One </a:t>
            </a:r>
            <a:r>
              <a:rPr lang="en-US" dirty="0" smtClean="0"/>
              <a:t>can also conceptualize and investigate coping in terms of how individuals respond to specific stressful situations, such as coping with an </a:t>
            </a:r>
            <a:r>
              <a:rPr lang="en-US" dirty="0" smtClean="0"/>
              <a:t>illness.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a:bodyPr>
          <a:lstStyle/>
          <a:p>
            <a:pPr algn="ctr">
              <a:buNone/>
            </a:pPr>
            <a:r>
              <a:rPr lang="en-US" sz="3200" b="1" u="sng" dirty="0" smtClean="0"/>
              <a:t>Emotion-oriented coping</a:t>
            </a:r>
            <a:r>
              <a:rPr lang="en-US" dirty="0" smtClean="0"/>
              <a:t> </a:t>
            </a:r>
            <a:endParaRPr lang="en-US" dirty="0" smtClean="0"/>
          </a:p>
          <a:p>
            <a:r>
              <a:rPr lang="en-US" dirty="0" smtClean="0"/>
              <a:t>According to </a:t>
            </a:r>
            <a:r>
              <a:rPr lang="en-US" b="1" dirty="0" smtClean="0"/>
              <a:t>Richard S. Lazarus and Susan </a:t>
            </a:r>
            <a:r>
              <a:rPr lang="en-US" b="1" dirty="0" err="1" smtClean="0"/>
              <a:t>Folkman</a:t>
            </a:r>
            <a:r>
              <a:rPr lang="en-US" b="1" dirty="0" smtClean="0"/>
              <a:t> </a:t>
            </a:r>
            <a:r>
              <a:rPr lang="en-US" dirty="0" smtClean="0"/>
              <a:t>emotion focused copying is a </a:t>
            </a:r>
            <a:r>
              <a:rPr lang="en-US" dirty="0" smtClean="0"/>
              <a:t>stress-management strategy in which a person focuses on regulating his or her negative emotional reactions to a stressor. Rather than taking actions to change the stressor itself, the individual tries to control feelings using a variety </a:t>
            </a:r>
            <a:r>
              <a:rPr lang="en-US" dirty="0" smtClean="0"/>
              <a:t>of cognitive and behavioral tools, including meditation and other relaxation techniques, prayer, positive reframing, professionals).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wishful thinking and </a:t>
            </a:r>
            <a:r>
              <a:rPr lang="en-US" dirty="0" smtClean="0"/>
              <a:t>other avoidance techniques</a:t>
            </a:r>
            <a:r>
              <a:rPr lang="en-US" dirty="0" smtClean="0"/>
              <a:t>, self-blame, </a:t>
            </a:r>
            <a:r>
              <a:rPr lang="en-US" dirty="0" smtClean="0"/>
              <a:t>seeking social support</a:t>
            </a:r>
            <a:r>
              <a:rPr lang="en-US" dirty="0" smtClean="0"/>
              <a:t> (or conversely engaging </a:t>
            </a:r>
            <a:r>
              <a:rPr lang="en-US" dirty="0" smtClean="0"/>
              <a:t>in social withdrawal), </a:t>
            </a:r>
            <a:r>
              <a:rPr lang="en-US" dirty="0" smtClean="0"/>
              <a:t>and talking with others </a:t>
            </a:r>
            <a:r>
              <a:rPr lang="en-US" dirty="0" smtClean="0"/>
              <a:t>including </a:t>
            </a:r>
            <a:r>
              <a:rPr lang="en-US" dirty="0" smtClean="0"/>
              <a:t>mental health </a:t>
            </a:r>
            <a:r>
              <a:rPr lang="en-US" dirty="0" smtClean="0"/>
              <a:t>care.</a:t>
            </a:r>
          </a:p>
          <a:p>
            <a:r>
              <a:rPr lang="en-US" dirty="0" smtClean="0"/>
              <a:t>It has been proposed that emotion-focused coping is used primarily when a person appraises a stressor as beyond his or her capacity to change. </a:t>
            </a:r>
          </a:p>
          <a:p>
            <a:pPr fontAlgn="base"/>
            <a:r>
              <a:rPr lang="en-US" b="1" dirty="0" smtClean="0"/>
              <a:t>5 Emotion-Focused Coping Techniques for Stress Relief:</a:t>
            </a:r>
          </a:p>
          <a:p>
            <a:r>
              <a:rPr lang="en-US" dirty="0" smtClean="0"/>
              <a:t>Stress management techniques can fall into two categories: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problem-focused </a:t>
            </a:r>
            <a:r>
              <a:rPr lang="en-US" dirty="0" smtClean="0"/>
              <a:t>coping and emotion-focused coping. Basically speaking, problem-focused (or solution-focused) coping strategies aim to eliminate sources of stress or work with the stressors themselves, while emotion-focused coping techniques aid you in becoming less emotionally reactive to the stressors you face, or altering the way you experience these situations so they impact you </a:t>
            </a:r>
            <a:r>
              <a:rPr lang="en-US" dirty="0" smtClean="0"/>
              <a:t>differently.</a:t>
            </a:r>
          </a:p>
          <a:p>
            <a:r>
              <a:rPr lang="en-US" dirty="0" smtClean="0"/>
              <a:t>Emotion-focused coping focuses on regulating negative emotional reactions to stress such as anxiety, fear, sadness, and anger.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This </a:t>
            </a:r>
            <a:r>
              <a:rPr lang="en-US" dirty="0" smtClean="0"/>
              <a:t>type of coping may be useful when a stressor is something that you cannot change</a:t>
            </a:r>
            <a:r>
              <a:rPr lang="en-US" dirty="0" smtClean="0"/>
              <a:t>.</a:t>
            </a:r>
          </a:p>
          <a:p>
            <a:pPr algn="ctr" fontAlgn="base">
              <a:buNone/>
            </a:pPr>
            <a:r>
              <a:rPr lang="en-US" b="1" u="sng" dirty="0" smtClean="0"/>
              <a:t>Benefits</a:t>
            </a:r>
          </a:p>
          <a:p>
            <a:pPr fontAlgn="base"/>
            <a:r>
              <a:rPr lang="en-US" dirty="0" smtClean="0"/>
              <a:t>This is part of why emotion-focused coping can be quite valuable—shifting how we experience potential stressors in our lives can reduce their negative impact. With emotion-focused coping, we don't need to wait for our lives to change, or work on changing the inevitable—we can simply find ways to accept what we face right now, and not let it bother us. This can cut down </a:t>
            </a:r>
            <a:r>
              <a:rPr lang="en-US" dirty="0" smtClean="0"/>
              <a:t>on chronic stress, </a:t>
            </a:r>
            <a:r>
              <a:rPr lang="en-US" dirty="0" smtClean="0"/>
              <a:t>as it gives the body a chance to recover from what might otherwise be too-high levels of stress.</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a:bodyPr>
          <a:lstStyle/>
          <a:p>
            <a:pPr fontAlgn="base"/>
            <a:r>
              <a:rPr lang="en-US" dirty="0" smtClean="0"/>
              <a:t>Another advantage of emotion-focused coping is that it allows us to think more clearly and access solutions that may not be available if we are feeling overwhelmed. Because stressed people do not always make the most effective decisions, emotion-focused coping can be a strategy to get into a better frame of mind before working on problem-focused techniques. In this way, emotion-focused coping can help with both emotions and solutions. And the </a:t>
            </a:r>
            <a:r>
              <a:rPr lang="en-US" dirty="0" smtClean="0"/>
              <a:t>two </a:t>
            </a:r>
            <a:r>
              <a:rPr lang="en-US" dirty="0" smtClean="0"/>
              <a:t>types of copying strategies </a:t>
            </a:r>
            <a:r>
              <a:rPr lang="en-US" dirty="0" smtClean="0"/>
              <a:t>work </a:t>
            </a:r>
            <a:r>
              <a:rPr lang="en-US" dirty="0" smtClean="0"/>
              <a:t>well together in this way</a:t>
            </a:r>
            <a:r>
              <a:rPr lang="en-US" dirty="0" smtClean="0"/>
              <a:t>.</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a:bodyPr>
          <a:lstStyle/>
          <a:p>
            <a:r>
              <a:rPr lang="en-US" dirty="0" smtClean="0"/>
              <a:t>Because stressed people do not always make the most effective decisions, emotion-focused coping can be a strategy to get into a better frame of mind before working on problem-focused techniques. In this way, emotion-focused coping can help with both emotions and solutions. And the </a:t>
            </a:r>
            <a:r>
              <a:rPr lang="en-US" dirty="0" smtClean="0"/>
              <a:t>two types of copying strategies</a:t>
            </a:r>
            <a:r>
              <a:rPr lang="en-US" dirty="0" smtClean="0"/>
              <a:t> work well together in this </a:t>
            </a:r>
            <a:r>
              <a:rPr lang="en-US" dirty="0" smtClean="0"/>
              <a:t>way.</a:t>
            </a:r>
          </a:p>
          <a:p>
            <a:r>
              <a:rPr lang="en-US" dirty="0" smtClean="0"/>
              <a:t>While </a:t>
            </a:r>
            <a:r>
              <a:rPr lang="en-US" dirty="0" smtClean="0"/>
              <a:t>problem-focused strategies need to fit well with the specific stressors they are addressing, emotion-focused coping techniques work well with most stressors and need only fit the individual needs of the person using them.</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442</Words>
  <Application>Microsoft Office PowerPoint</Application>
  <PresentationFormat>On-screen Show (4:3)</PresentationFormat>
  <Paragraphs>34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          </vt:lpstr>
      <vt:lpstr>08 MAY 2020 B.A. PART I (H) PAPER III, UNIT II (STRESS PROBLEM OF ADJUSTMENT)</vt:lpstr>
      <vt:lpstr>08 MAY 2020 B.A. PART I (H) PAPER III, UNIT II (STRESS PROBLEM OF ADJUSTMENT)</vt:lpstr>
      <vt:lpstr>08 MAY 2020 B.A. PART I (H) PAPER III, UNIT II (STRESS PROBLEM OF ADJUSTMENT)</vt:lpstr>
      <vt:lpstr>08 MAY 2020 B.A. PART I (H) PAPER III, UNIT II (STRESS PROBLEM OF ADJUSTMENT)</vt:lpstr>
      <vt:lpstr>08 MAY 2020 B.A. PART I (H) PAPER III, UNIT II (STRESS PROBLEM OF ADJUSTMENT)</vt:lpstr>
      <vt:lpstr>08 MAY 2020 B.A. PART I (H) PAPER III, UNIT II (STRESS PROBLEM OF ADJUSTMENT)</vt:lpstr>
      <vt:lpstr>08 MAY 2020 B.A. PART I (H) PAPER III, UNIT II (STRESS PROBLEM OF ADJUSTMENT)</vt:lpstr>
      <vt:lpstr>08 MAY 2020 B.A. PART I (H) PAPER III, UNIT II (STRESS PROBLEM OF ADJUSTMENT)</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6</cp:revision>
  <dcterms:created xsi:type="dcterms:W3CDTF">2020-05-03T08:45:50Z</dcterms:created>
  <dcterms:modified xsi:type="dcterms:W3CDTF">2020-05-03T09:24:26Z</dcterms:modified>
</cp:coreProperties>
</file>