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4" r:id="rId5"/>
    <p:sldId id="265" r:id="rId6"/>
    <p:sldId id="261" r:id="rId7"/>
    <p:sldId id="262"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1EA91D8-FA8C-4AF1-BC9F-CDF4B0D61FC9}" type="datetimeFigureOut">
              <a:rPr lang="en-US" smtClean="0"/>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02A9FC2-9280-4288-8CFA-9A88139D9B8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EA91D8-FA8C-4AF1-BC9F-CDF4B0D61FC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EA91D8-FA8C-4AF1-BC9F-CDF4B0D61FC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EA91D8-FA8C-4AF1-BC9F-CDF4B0D61FC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EA91D8-FA8C-4AF1-BC9F-CDF4B0D61FC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A9FC2-9280-4288-8CFA-9A88139D9B8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EA91D8-FA8C-4AF1-BC9F-CDF4B0D61FC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EA91D8-FA8C-4AF1-BC9F-CDF4B0D61FC9}" type="datetimeFigureOut">
              <a:rPr lang="en-US" smtClean="0"/>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EA91D8-FA8C-4AF1-BC9F-CDF4B0D61FC9}" type="datetimeFigureOut">
              <a:rPr lang="en-US" smtClean="0"/>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A91D8-FA8C-4AF1-BC9F-CDF4B0D61FC9}" type="datetimeFigureOut">
              <a:rPr lang="en-US" smtClean="0"/>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EA91D8-FA8C-4AF1-BC9F-CDF4B0D61FC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A9FC2-9280-4288-8CFA-9A88139D9B8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EA91D8-FA8C-4AF1-BC9F-CDF4B0D61FC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02A9FC2-9280-4288-8CFA-9A88139D9B8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1EA91D8-FA8C-4AF1-BC9F-CDF4B0D61FC9}" type="datetimeFigureOut">
              <a:rPr lang="en-US" smtClean="0"/>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2A9FC2-9280-4288-8CFA-9A88139D9B8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11</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algn="ctr">
              <a:buNone/>
            </a:pPr>
            <a:r>
              <a:rPr lang="en-US" b="1" u="sng" dirty="0" smtClean="0"/>
              <a:t>COPYING WITH STRESS- ATTACK, WITHDRAWAL AND COMPROMISE</a:t>
            </a:r>
          </a:p>
          <a:p>
            <a:r>
              <a:rPr lang="en-US" dirty="0" smtClean="0"/>
              <a:t>Once we determine there is a demand we need to respond to, we do just that, respond or engage in motivated behavior. If our resources have been exhausted, we experience strain and begin to use </a:t>
            </a:r>
            <a:r>
              <a:rPr lang="en-US" b="1" dirty="0" smtClean="0"/>
              <a:t>problem focused coping</a:t>
            </a:r>
            <a:r>
              <a:rPr lang="en-US" dirty="0" smtClean="0"/>
              <a:t> which you might classify as another form of motivated behavior. Notice the name for a minute. Problem —– focused coping does just that. It is a type of coping focused on the problem itself. This </a:t>
            </a:r>
            <a:r>
              <a:rPr lang="en-US" i="1" dirty="0" smtClean="0"/>
              <a:t>problem</a:t>
            </a:r>
            <a:r>
              <a:rPr lang="en-US" dirty="0" smtClean="0"/>
              <a:t> is the </a:t>
            </a:r>
            <a:r>
              <a:rPr lang="en-US" i="1" dirty="0" smtClean="0"/>
              <a:t>demand</a:t>
            </a:r>
            <a:r>
              <a:rPr lang="en-US" dirty="0" smtClean="0"/>
              <a:t> we are facing. This should help you distinguish it from emotion focusing coping which will be defined in a bit. There are three types of PFC: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smtClean="0"/>
              <a:t>Attack/Confrontation</a:t>
            </a:r>
            <a:r>
              <a:rPr lang="en-US" dirty="0" smtClean="0"/>
              <a:t> – When we attack a problem head on. This might include us dealing with having to learn a new skill in our job by taking the appropriate training class. Or if we are in need of money, we go to the bank to take out a loan. Recall our discussion of emotion from Module 2 and how we might respond initially. Our affective states definitely play a role here in how we view doing the training class, but also in terms of which PFC strategy we choose, if any</a:t>
            </a:r>
            <a:r>
              <a:rPr lang="en-US" dirty="0" smtClean="0"/>
              <a:t>. </a:t>
            </a:r>
          </a:p>
          <a:p>
            <a:r>
              <a:rPr lang="en-US" dirty="0" smtClean="0"/>
              <a:t>In case of attack the individual directly confronts with the situation. He/she assesses the feasibility of the coping resources available to him/her.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He/she chooses the most promising course of action to deal with the stressor and in the course of dealing with it maintains flexibility and shifts approach if it does not seem to be working. He/she also develops new coping resources as per the situational requirement by searching out new information, developing new competencies or improving existing ones. An example of attack reaction would be when a student plans revision much before a difficult </a:t>
            </a:r>
            <a:r>
              <a:rPr lang="en-US" dirty="0" smtClean="0"/>
              <a:t>exam.</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In the case of withdrawal reactions the individual admits defeat at the first instance if the situation is too difficult to handle or he/she has used inappropriate strategy. He/she may physically or psychologically leave the stressful situation. He/ she may also redirect his/her effort toward a more appropriate goal. An example of withdrawal is when one friend rejects you repeatedly, you withdraw and try to make friends with another person.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r>
              <a:rPr lang="en-US" b="1" dirty="0" smtClean="0"/>
              <a:t>Compromise</a:t>
            </a:r>
            <a:r>
              <a:rPr lang="en-US" dirty="0" smtClean="0"/>
              <a:t> – When we attempt to find a solution that works for all parties. A great example of this is going to the movies. When we are deciding on which movie to see with our significant other, we may not always agree. Maybe I want to see the latest action adventure movie such as Avengers Infinity War while my wife wants to see the latest musical such as Mamma </a:t>
            </a:r>
            <a:r>
              <a:rPr lang="en-US" dirty="0" smtClean="0"/>
              <a:t>Mia. </a:t>
            </a:r>
            <a:r>
              <a:rPr lang="en-US" dirty="0" smtClean="0"/>
              <a:t>I may tell her we will see her movie this week and then next week we can go see my movie. This represents compromise and helps avoid or end any conflict.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During compromise the individual may accept a substitute goal if he/she feels that the original goal cannot be obtained. This kind of reaction generally occur when the individual reassess his/her abilities and accordingly lowers his/her level of aspiration. It also reflects the accommodative nature of the individual while coping with the </a:t>
            </a:r>
            <a:r>
              <a:rPr lang="en-US" dirty="0" err="1" smtClean="0"/>
              <a:t>adjustive</a:t>
            </a:r>
            <a:r>
              <a:rPr lang="en-US" dirty="0" smtClean="0"/>
              <a:t> demands of the stressful situation. For example a child who does not do well in a particular subject, but gets very high marks in other subjects, tries to accept the </a:t>
            </a:r>
            <a:r>
              <a:rPr lang="en-US" dirty="0" smtClean="0"/>
              <a:t>fact.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TotalTime>
  <Words>344</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11 MAY 2020 B.A. PART I (H) PAPER III, UNIT II (STRESS PROBLEM OF ADJUSTMENT)</vt:lpstr>
      <vt:lpstr>11 MAY 2020 B.A. PART I (H) PAPER III, UNIT II (STRESS PROBLEM OF ADJUSTMENT)</vt:lpstr>
      <vt:lpstr>11 MAY 2020 B.A. PART I (H) PAPER III, UNIT II (STRESS PROBLEM OF ADJUSTMENT)</vt:lpstr>
      <vt:lpstr>11 MAY 2020 B.A. PART I (H) PAPER III, UNIT II (STRESS PROBLEM OF ADJUSTMENT)</vt:lpstr>
      <vt:lpstr>11 MAY 2020 B.A. PART I (H) PAPER III, UNIT II (STRESS PROBLEM OF ADJUSTMENT)</vt:lpstr>
      <vt:lpstr>11 MAY 2020 B.A. PART I (H) PAPER III, UNIT II (STRESS PROBLEM OF ADJUSTMENT)</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2020-05-10T07:21:12Z</dcterms:created>
  <dcterms:modified xsi:type="dcterms:W3CDTF">2020-05-10T07:47:22Z</dcterms:modified>
</cp:coreProperties>
</file>