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9038B39-4299-4F0A-BDDC-3B7FA21862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38B39-4299-4F0A-BDDC-3B7FA21862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38B39-4299-4F0A-BDDC-3B7FA21862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38B39-4299-4F0A-BDDC-3B7FA21862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038B39-4299-4F0A-BDDC-3B7FA21862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38B39-4299-4F0A-BDDC-3B7FA21862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038B39-4299-4F0A-BDDC-3B7FA21862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038B39-4299-4F0A-BDDC-3B7FA21862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038B39-4299-4F0A-BDDC-3B7FA21862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038B39-4299-4F0A-BDDC-3B7FA21862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4FC352B-7AF2-4BD4-8663-A16E1F21B6CD}" type="datetimeFigureOut">
              <a:rPr lang="en-US" smtClean="0"/>
              <a:pPr/>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9038B39-4299-4F0A-BDDC-3B7FA21862C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4FC352B-7AF2-4BD4-8663-A16E1F21B6CD}" type="datetimeFigureOut">
              <a:rPr lang="en-US" smtClean="0"/>
              <a:pPr/>
              <a:t>10-05-2020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9038B39-4299-4F0A-BDDC-3B7FA21862C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II (H) </a:t>
            </a:r>
            <a:r>
              <a:rPr lang="en-US" sz="4400" dirty="0" smtClean="0">
                <a:latin typeface="Baskerville Old Face" pitchFamily="18" charset="0"/>
              </a:rPr>
              <a:t>13</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13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normAutofit fontScale="92500"/>
          </a:bodyPr>
          <a:lstStyle/>
          <a:p>
            <a:pPr algn="ctr">
              <a:buNone/>
            </a:pPr>
            <a:r>
              <a:rPr lang="en-US" b="1" u="sng" dirty="0" smtClean="0"/>
              <a:t>COMMUNITY PSYCHOLOGY AND HEALTH INTERVENTION</a:t>
            </a:r>
          </a:p>
          <a:p>
            <a:r>
              <a:rPr lang="en-US" dirty="0" smtClean="0"/>
              <a:t>Public </a:t>
            </a:r>
            <a:r>
              <a:rPr lang="en-US" b="1" dirty="0" smtClean="0"/>
              <a:t>health interventions</a:t>
            </a:r>
            <a:r>
              <a:rPr lang="en-US" dirty="0" smtClean="0"/>
              <a:t>, defined interventions are actions that public </a:t>
            </a:r>
            <a:r>
              <a:rPr lang="en-US" b="1" dirty="0" smtClean="0"/>
              <a:t>health</a:t>
            </a:r>
            <a:r>
              <a:rPr lang="en-US" dirty="0" smtClean="0"/>
              <a:t> nurses take on behalf of individuals/families, communities, and systems, to improve or protect </a:t>
            </a:r>
            <a:r>
              <a:rPr lang="en-US" b="1" dirty="0" smtClean="0"/>
              <a:t>health</a:t>
            </a:r>
            <a:r>
              <a:rPr lang="en-US" dirty="0" smtClean="0"/>
              <a:t> status.</a:t>
            </a:r>
          </a:p>
          <a:p>
            <a:r>
              <a:rPr lang="en-US" dirty="0" smtClean="0"/>
              <a:t>Examples -motivational </a:t>
            </a:r>
            <a:r>
              <a:rPr lang="en-US" b="1" dirty="0" smtClean="0"/>
              <a:t>interventions</a:t>
            </a:r>
            <a:r>
              <a:rPr lang="en-US" dirty="0" smtClean="0"/>
              <a:t>; </a:t>
            </a:r>
            <a:r>
              <a:rPr lang="en-US" b="1" dirty="0" smtClean="0"/>
              <a:t>health</a:t>
            </a:r>
            <a:r>
              <a:rPr lang="en-US" dirty="0" smtClean="0"/>
              <a:t> promotion and wellness services; </a:t>
            </a:r>
            <a:r>
              <a:rPr lang="en-US" b="1" dirty="0" smtClean="0"/>
              <a:t>health</a:t>
            </a:r>
            <a:r>
              <a:rPr lang="en-US" dirty="0" smtClean="0"/>
              <a:t> education; crisis </a:t>
            </a:r>
            <a:r>
              <a:rPr lang="en-US" b="1" dirty="0" smtClean="0"/>
              <a:t>intervention</a:t>
            </a:r>
            <a:r>
              <a:rPr lang="en-US" dirty="0" smtClean="0"/>
              <a:t>; brief treatments for </a:t>
            </a:r>
            <a:r>
              <a:rPr lang="en-US" b="1" dirty="0" smtClean="0"/>
              <a:t>mental health</a:t>
            </a:r>
            <a:r>
              <a:rPr lang="en-US" dirty="0" smtClean="0"/>
              <a:t> and substance use problems; and medication assisted treatments.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13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lstStyle/>
          <a:p>
            <a:r>
              <a:rPr lang="en-US" dirty="0" smtClean="0"/>
              <a:t>A </a:t>
            </a:r>
            <a:r>
              <a:rPr lang="en-US" b="1" dirty="0" smtClean="0"/>
              <a:t>health intervention</a:t>
            </a:r>
            <a:r>
              <a:rPr lang="en-US" dirty="0" smtClean="0"/>
              <a:t> is an act performed for, with or on behalf of a person or population whose purpose is to assess, improve, maintain, promote or modify </a:t>
            </a:r>
            <a:r>
              <a:rPr lang="en-US" b="1" dirty="0" smtClean="0"/>
              <a:t>health</a:t>
            </a:r>
            <a:r>
              <a:rPr lang="en-US" dirty="0" smtClean="0"/>
              <a:t>, functioning or </a:t>
            </a:r>
            <a:r>
              <a:rPr lang="en-US" b="1" dirty="0" smtClean="0"/>
              <a:t>health</a:t>
            </a:r>
            <a:r>
              <a:rPr lang="en-US" dirty="0" smtClean="0"/>
              <a:t> conditions.</a:t>
            </a:r>
          </a:p>
          <a:p>
            <a:r>
              <a:rPr lang="en-US" b="1" dirty="0" smtClean="0"/>
              <a:t>Four Popular Types of Interventions</a:t>
            </a:r>
            <a:endParaRPr lang="en-US" dirty="0" smtClean="0"/>
          </a:p>
          <a:p>
            <a:r>
              <a:rPr lang="en-US" dirty="0" smtClean="0"/>
              <a:t>Simple intervention.</a:t>
            </a:r>
          </a:p>
          <a:p>
            <a:r>
              <a:rPr lang="en-US" dirty="0" smtClean="0"/>
              <a:t>Classical intervention.</a:t>
            </a:r>
          </a:p>
          <a:p>
            <a:r>
              <a:rPr lang="en-US" dirty="0" smtClean="0"/>
              <a:t>Family system intervention.</a:t>
            </a:r>
          </a:p>
          <a:p>
            <a:r>
              <a:rPr lang="en-US" dirty="0" smtClean="0"/>
              <a:t>Crisis intervention.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13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normAutofit fontScale="92500"/>
          </a:bodyPr>
          <a:lstStyle/>
          <a:p>
            <a:pPr fontAlgn="base"/>
            <a:r>
              <a:rPr lang="en-US" b="1" i="1" u="sng" dirty="0" smtClean="0"/>
              <a:t>1. Simple intervention</a:t>
            </a:r>
            <a:endParaRPr lang="en-US" b="1" u="sng" dirty="0" smtClean="0"/>
          </a:p>
          <a:p>
            <a:pPr fontAlgn="base"/>
            <a:r>
              <a:rPr lang="en-US" dirty="0" smtClean="0"/>
              <a:t>Rather than staging a huge gathering of people to confront your loved one, sometimes a single family member facing the addicted person, asking them to stop using drugs and begin a comprehensive addiction treatment program, is all it takes to bring about change. With or without a professional interventionist present to assist, this one-on-one intervention can be very effective.</a:t>
            </a:r>
          </a:p>
          <a:p>
            <a:pPr fontAlgn="base"/>
            <a:r>
              <a:rPr lang="en-US" b="1" i="1" u="sng" dirty="0" smtClean="0"/>
              <a:t>2. Classical intervention</a:t>
            </a:r>
            <a:endParaRPr lang="en-US" b="1" u="sng" dirty="0" smtClean="0"/>
          </a:p>
          <a:p>
            <a:pPr fontAlgn="base"/>
            <a:r>
              <a:rPr lang="en-US" dirty="0" smtClean="0"/>
              <a:t>A classical intervention begins with a planning session that includes everyone except the addicted person.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13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normAutofit fontScale="85000" lnSpcReduction="10000"/>
          </a:bodyPr>
          <a:lstStyle/>
          <a:p>
            <a:pPr fontAlgn="base"/>
            <a:r>
              <a:rPr lang="en-US" dirty="0" smtClean="0"/>
              <a:t>This type of intervention often includes counsel and education for all family members and participants. In this type of intervention, family members are able to discuss their part before the official intervention begins. A counselor or interventionist can help prepare every participant in how to handle all potential outcomes to the intervention. This type of intervention often offers support to both the addicted person and the family members of that person.</a:t>
            </a:r>
          </a:p>
          <a:p>
            <a:pPr fontAlgn="base"/>
            <a:r>
              <a:rPr lang="en-US" b="1" u="sng" dirty="0" smtClean="0"/>
              <a:t>3. </a:t>
            </a:r>
            <a:r>
              <a:rPr lang="en-US" b="1" i="1" u="sng" dirty="0" smtClean="0"/>
              <a:t>Family system intervention</a:t>
            </a:r>
            <a:endParaRPr lang="en-US" b="1" u="sng" dirty="0" smtClean="0"/>
          </a:p>
          <a:p>
            <a:pPr fontAlgn="base"/>
            <a:r>
              <a:rPr lang="en-US" dirty="0" smtClean="0"/>
              <a:t>This type of intervention is based on “family systems” theory and treatment. When multiple people in a family struggle with an addiction, co-dependence or conflict, this approach can help treat both the addiction and the family bonds.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smtClean="0">
                <a:solidFill>
                  <a:schemeClr val="tx1"/>
                </a:solidFill>
              </a:rPr>
              <a:t>13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III (COMMUNITY PSYCHOLOGY)</a:t>
            </a:r>
            <a:endParaRPr lang="en-US" sz="2800" dirty="0"/>
          </a:p>
        </p:txBody>
      </p:sp>
      <p:sp>
        <p:nvSpPr>
          <p:cNvPr id="3" name="Content Placeholder 2"/>
          <p:cNvSpPr>
            <a:spLocks noGrp="1"/>
          </p:cNvSpPr>
          <p:nvPr>
            <p:ph idx="1"/>
          </p:nvPr>
        </p:nvSpPr>
        <p:spPr/>
        <p:txBody>
          <a:bodyPr>
            <a:normAutofit fontScale="85000" lnSpcReduction="20000"/>
          </a:bodyPr>
          <a:lstStyle/>
          <a:p>
            <a:pPr fontAlgn="base"/>
            <a:r>
              <a:rPr lang="en-US" dirty="0" smtClean="0"/>
              <a:t>Family members often continue beyond the initial intervention, and all family members are encouraged to participate in family counseling and coaching. The addicted person benefits from a changed family experience and greater motivation to recover once everyone gets needed support.</a:t>
            </a:r>
          </a:p>
          <a:p>
            <a:pPr fontAlgn="base"/>
            <a:r>
              <a:rPr lang="en-US" b="1" u="sng" dirty="0" smtClean="0"/>
              <a:t>4. </a:t>
            </a:r>
            <a:r>
              <a:rPr lang="en-US" b="1" i="1" u="sng" dirty="0" smtClean="0"/>
              <a:t>Crisis intervention</a:t>
            </a:r>
            <a:endParaRPr lang="en-US" b="1" u="sng" dirty="0" smtClean="0"/>
          </a:p>
          <a:p>
            <a:pPr fontAlgn="base"/>
            <a:r>
              <a:rPr lang="en-US" dirty="0" smtClean="0"/>
              <a:t>Sometimes a crisis occurs in an addicted person’s life that makes it clear to them and everyone else that rehab is necessary. Rather than planning out an intervention, situations in which the addicted person has become a danger to himself or those around him can turn into impromptu interventions. The immediate objective will be to stabilize the situation and optimize safety. Often, a little tough love is needed in these situations in order to save a life. Rehabilitation can quickly follow.</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TotalTime>
  <Words>186</Words>
  <Application>Microsoft Office PowerPoint</Application>
  <PresentationFormat>On-screen Show (4:3)</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13 MAY 2020 B.A. PART II (H) PAPER III,UNIT III (COMMUNITY PSYCHOLOGY)</vt:lpstr>
      <vt:lpstr>13 MAY 2020 B.A. PART II (H) PAPER III,UNIT III (COMMUNITY PSYCHOLOGY)</vt:lpstr>
      <vt:lpstr>13 MAY 2020 B.A. PART II (H) PAPER III,UNIT III (COMMUNITY PSYCHOLOGY)</vt:lpstr>
      <vt:lpstr>13 MAY 2020 B.A. PART II (H) PAPER III,UNIT III (COMMUNITY PSYCHOLOGY)</vt:lpstr>
      <vt:lpstr>13 MAY 2020 B.A. PART II (H) PAPER III,UNIT III (COMMUNITY PSYCHOLOGY)</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4</cp:revision>
  <dcterms:created xsi:type="dcterms:W3CDTF">2020-05-10T09:34:26Z</dcterms:created>
  <dcterms:modified xsi:type="dcterms:W3CDTF">2020-05-10T15:02:20Z</dcterms:modified>
</cp:coreProperties>
</file>