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3" r:id="rId4"/>
    <p:sldId id="259" r:id="rId5"/>
    <p:sldId id="260" r:id="rId6"/>
    <p:sldId id="261"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487C3D0-9B15-4B27-8800-BD5DA746E29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7C3D0-9B15-4B27-8800-BD5DA746E29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7C3D0-9B15-4B27-8800-BD5DA746E2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EAE6F8-D189-4CE4-A193-3A88AE79A621}" type="datetimeFigureOut">
              <a:rPr lang="en-US" smtClean="0"/>
              <a:pPr/>
              <a:t>03-05-2020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487C3D0-9B15-4B27-8800-BD5DA746E29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EAE6F8-D189-4CE4-A193-3A88AE79A621}" type="datetimeFigureOut">
              <a:rPr lang="en-US" smtClean="0"/>
              <a:pPr/>
              <a:t>03-05-2020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87C3D0-9B15-4B27-8800-BD5DA746E29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08</a:t>
            </a:r>
            <a:r>
              <a:rPr lang="en-US" sz="4400" baseline="30000" dirty="0" smtClean="0">
                <a:latin typeface="Baskerville Old Face" pitchFamily="18" charset="0"/>
              </a:rPr>
              <a:t>TH</a:t>
            </a:r>
            <a:r>
              <a:rPr lang="en-US" sz="4400" dirty="0" smtClean="0">
                <a:latin typeface="Baskerville Old Face" pitchFamily="18" charset="0"/>
              </a:rPr>
              <a:t> 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08 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a:bodyPr>
          <a:lstStyle/>
          <a:p>
            <a:pPr algn="ctr" fontAlgn="base">
              <a:buNone/>
            </a:pPr>
            <a:r>
              <a:rPr lang="en-US" b="1" u="sng" dirty="0" smtClean="0"/>
              <a:t> </a:t>
            </a:r>
            <a:r>
              <a:rPr lang="en-US" sz="2800" b="1" u="sng" dirty="0" err="1" smtClean="0"/>
              <a:t>Behavioural</a:t>
            </a:r>
            <a:r>
              <a:rPr lang="en-US" sz="2800" b="1" u="sng" dirty="0" smtClean="0"/>
              <a:t> Theory of Leadership:</a:t>
            </a:r>
          </a:p>
          <a:p>
            <a:pPr fontAlgn="base"/>
            <a:r>
              <a:rPr lang="en-US" dirty="0" smtClean="0"/>
              <a:t>When it became clear that the trait approach was unable to explain what caused effective leadership, the researchers, in the late 1940s, began to study the </a:t>
            </a:r>
            <a:r>
              <a:rPr lang="en-US" dirty="0" err="1" smtClean="0"/>
              <a:t>behaviour</a:t>
            </a:r>
            <a:r>
              <a:rPr lang="en-US" dirty="0" smtClean="0"/>
              <a:t> of leader. According to this theory, successful leadership depends more on </a:t>
            </a:r>
            <a:r>
              <a:rPr lang="en-US" dirty="0" err="1" smtClean="0"/>
              <a:t>behaviour</a:t>
            </a:r>
            <a:r>
              <a:rPr lang="en-US" dirty="0" smtClean="0"/>
              <a:t>, skills, and actions, and less on personality traits. It emphasizes that strong leader­ship is the result of role </a:t>
            </a:r>
            <a:r>
              <a:rPr lang="en-US" dirty="0" err="1" smtClean="0"/>
              <a:t>behaviour</a:t>
            </a:r>
            <a:r>
              <a:rPr lang="en-US" dirty="0" smtClean="0"/>
              <a:t>. It is shown by a person’s acts rather than by his traits.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08 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In this view, rather than trying to find out who effective leaders are, researchers tried determine what effective leaders do—how they carry out their tasks, how they motivate their subordinates, how they behave and influence, how they communicate with, and so on. </a:t>
            </a:r>
            <a:r>
              <a:rPr lang="en-US" dirty="0" err="1" smtClean="0"/>
              <a:t>Behavioural</a:t>
            </a:r>
            <a:r>
              <a:rPr lang="en-US" dirty="0" smtClean="0"/>
              <a:t> theory is also known as leadership-style approach, since it describes the patterns of leader </a:t>
            </a:r>
            <a:r>
              <a:rPr lang="en-US" dirty="0" err="1" smtClean="0"/>
              <a:t>behaviour</a:t>
            </a:r>
            <a:r>
              <a:rPr lang="en-US" dirty="0" smtClean="0"/>
              <a:t>.</a:t>
            </a:r>
          </a:p>
          <a:p>
            <a:pPr algn="ctr" fontAlgn="base">
              <a:buNone/>
            </a:pPr>
            <a:r>
              <a:rPr lang="en-US" b="1" dirty="0" smtClean="0"/>
              <a:t>Features and Implications:</a:t>
            </a:r>
            <a:endParaRPr lang="en-US" dirty="0" smtClean="0"/>
          </a:p>
          <a:p>
            <a:pPr fontAlgn="base"/>
            <a:r>
              <a:rPr lang="en-US" b="1" dirty="0" err="1" smtClean="0"/>
              <a:t>i</a:t>
            </a:r>
            <a:r>
              <a:rPr lang="en-US" b="1" dirty="0" smtClean="0"/>
              <a:t>. </a:t>
            </a:r>
            <a:r>
              <a:rPr lang="en-US" dirty="0" smtClean="0"/>
              <a:t>This approach focuses on two aspects of leadership </a:t>
            </a:r>
            <a:r>
              <a:rPr lang="en-US" dirty="0" err="1" smtClean="0"/>
              <a:t>behaviour</a:t>
            </a:r>
            <a:r>
              <a:rPr lang="en-US" dirty="0" smtClean="0"/>
              <a:t>—leadership functions and leadership styles.</a:t>
            </a:r>
          </a:p>
          <a:p>
            <a:pPr fontAlgn="base"/>
            <a:r>
              <a:rPr lang="en-US" b="1" dirty="0" smtClean="0"/>
              <a:t>ii</a:t>
            </a:r>
            <a:r>
              <a:rPr lang="en-US" dirty="0" smtClean="0"/>
              <a:t>. It assumes that effective leaders utilize a particular style to lead individuals to achieve certain goals.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08 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lnSpcReduction="10000"/>
          </a:bodyPr>
          <a:lstStyle/>
          <a:p>
            <a:pPr fontAlgn="base"/>
            <a:r>
              <a:rPr lang="en-US" b="1" dirty="0" smtClean="0"/>
              <a:t>iii.</a:t>
            </a:r>
            <a:r>
              <a:rPr lang="en-US" dirty="0" smtClean="0"/>
              <a:t> Traits provide the latent potential, while the </a:t>
            </a:r>
            <a:r>
              <a:rPr lang="en-US" dirty="0" err="1" smtClean="0"/>
              <a:t>behaviour</a:t>
            </a:r>
            <a:r>
              <a:rPr lang="en-US" dirty="0" smtClean="0"/>
              <a:t> is the release and expression of these traits. </a:t>
            </a:r>
            <a:r>
              <a:rPr lang="en-US" dirty="0" err="1" smtClean="0"/>
              <a:t>Behaviour</a:t>
            </a:r>
            <a:r>
              <a:rPr lang="en-US" dirty="0" smtClean="0"/>
              <a:t> can be learned and changed, but many traits, on the other hand, are relatively fixed.</a:t>
            </a:r>
          </a:p>
          <a:p>
            <a:pPr fontAlgn="base"/>
            <a:r>
              <a:rPr lang="en-US" b="1" dirty="0" smtClean="0"/>
              <a:t>iv.</a:t>
            </a:r>
            <a:r>
              <a:rPr lang="en-US" dirty="0" smtClean="0"/>
              <a:t> This approach focuses on leader effectiveness, not the emergence of an individual as a leader. (</a:t>
            </a:r>
            <a:r>
              <a:rPr lang="en-US" dirty="0" err="1" smtClean="0"/>
              <a:t>Szilagyi</a:t>
            </a:r>
            <a:r>
              <a:rPr lang="en-US" dirty="0" smtClean="0"/>
              <a:t> and Wallace)</a:t>
            </a:r>
          </a:p>
          <a:p>
            <a:pPr fontAlgn="base"/>
            <a:r>
              <a:rPr lang="en-US" b="1" dirty="0" smtClean="0"/>
              <a:t>v.</a:t>
            </a:r>
            <a:r>
              <a:rPr lang="en-US" dirty="0" smtClean="0"/>
              <a:t> This theory implies that leadership is multidimen­sional concept. Concern for people and concern for task have been identified as important components of leadership.</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08 MAY 2020</a:t>
            </a:r>
            <a:br>
              <a:rPr lang="en-US" sz="2800" b="1" dirty="0" smtClean="0">
                <a:solidFill>
                  <a:schemeClr val="tx1"/>
                </a:solidFill>
              </a:rPr>
            </a:br>
            <a:r>
              <a:rPr lang="en-US" sz="2800" b="1" dirty="0" smtClean="0">
                <a:solidFill>
                  <a:schemeClr val="tx1"/>
                </a:solidFill>
              </a:rPr>
              <a:t>B.A. PART II (H) PAPER IV,UNIT V (LEADERSHIP)</a:t>
            </a:r>
            <a:endParaRPr lang="en-US" sz="2800" dirty="0"/>
          </a:p>
        </p:txBody>
      </p:sp>
      <p:sp>
        <p:nvSpPr>
          <p:cNvPr id="3" name="Content Placeholder 2"/>
          <p:cNvSpPr>
            <a:spLocks noGrp="1"/>
          </p:cNvSpPr>
          <p:nvPr>
            <p:ph idx="1"/>
          </p:nvPr>
        </p:nvSpPr>
        <p:spPr/>
        <p:txBody>
          <a:bodyPr>
            <a:normAutofit fontScale="92500" lnSpcReduction="10000"/>
          </a:bodyPr>
          <a:lstStyle/>
          <a:p>
            <a:pPr fontAlgn="base"/>
            <a:r>
              <a:rPr lang="en-US" b="1" dirty="0" smtClean="0"/>
              <a:t>vi. </a:t>
            </a:r>
            <a:r>
              <a:rPr lang="en-US" dirty="0" smtClean="0"/>
              <a:t>There is no one best way to lead others. Effective leadership </a:t>
            </a:r>
            <a:r>
              <a:rPr lang="en-US" dirty="0" err="1" smtClean="0"/>
              <a:t>behaviour</a:t>
            </a:r>
            <a:r>
              <a:rPr lang="en-US" dirty="0" smtClean="0"/>
              <a:t> varies according to the situa­tion.</a:t>
            </a:r>
          </a:p>
          <a:p>
            <a:pPr fontAlgn="base"/>
            <a:r>
              <a:rPr lang="en-US" b="1" dirty="0" smtClean="0"/>
              <a:t>vii. </a:t>
            </a:r>
            <a:r>
              <a:rPr lang="en-US" dirty="0" smtClean="0"/>
              <a:t>Leadership is a learned managerial skill. In other words, leadership skills can be taught.</a:t>
            </a:r>
          </a:p>
          <a:p>
            <a:pPr fontAlgn="base"/>
            <a:r>
              <a:rPr lang="en-US" b="1" dirty="0" smtClean="0"/>
              <a:t>viii. </a:t>
            </a:r>
            <a:r>
              <a:rPr lang="en-US" dirty="0" err="1" smtClean="0"/>
              <a:t>Behavioural</a:t>
            </a:r>
            <a:r>
              <a:rPr lang="en-US" dirty="0" smtClean="0"/>
              <a:t> approach also focuses on the relation­ship between leader’s </a:t>
            </a:r>
            <a:r>
              <a:rPr lang="en-US" dirty="0" err="1" smtClean="0"/>
              <a:t>behaviour</a:t>
            </a:r>
            <a:r>
              <a:rPr lang="en-US" dirty="0" smtClean="0"/>
              <a:t> and subordinate’s performance and satisfaction.</a:t>
            </a:r>
          </a:p>
          <a:p>
            <a:pPr fontAlgn="base"/>
            <a:r>
              <a:rPr lang="en-US" dirty="0" smtClean="0"/>
              <a:t>In brief, this approach is concerned specifically with what leaders actually do in their leadership roles. A number of studies were made during the 1950s and 1960s that looked at leadership from the standpoint of identify­ing the types of </a:t>
            </a:r>
            <a:r>
              <a:rPr lang="en-US" dirty="0" err="1" smtClean="0"/>
              <a:t>behaviour</a:t>
            </a:r>
            <a:r>
              <a:rPr lang="en-US" dirty="0" smtClean="0"/>
              <a:t> or styles of leaders.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08 MAY 2020</a:t>
            </a:r>
            <a:br>
              <a:rPr lang="en-US" sz="2800" b="1" dirty="0" smtClean="0">
                <a:solidFill>
                  <a:schemeClr val="tx1"/>
                </a:solidFill>
              </a:rPr>
            </a:br>
            <a:r>
              <a:rPr lang="en-US" sz="2800" b="1" dirty="0" smtClean="0">
                <a:solidFill>
                  <a:schemeClr val="tx1"/>
                </a:solidFill>
              </a:rPr>
              <a:t>B.A. PART II (H) PAPER </a:t>
            </a:r>
            <a:r>
              <a:rPr lang="en-US" sz="2800" b="1" dirty="0" smtClean="0">
                <a:solidFill>
                  <a:schemeClr val="tx1"/>
                </a:solidFill>
              </a:rPr>
              <a:t>IV,UNIT V (LEADERSHIP)</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These included Ohio State and Michigan studies, </a:t>
            </a:r>
            <a:r>
              <a:rPr lang="en-US" dirty="0" err="1" smtClean="0"/>
              <a:t>Likert’s</a:t>
            </a:r>
            <a:r>
              <a:rPr lang="en-US" dirty="0" smtClean="0"/>
              <a:t> sys­tems of management, Blake and Mouton’s Managerial Grid, and </a:t>
            </a:r>
            <a:r>
              <a:rPr lang="en-US" dirty="0" err="1" smtClean="0"/>
              <a:t>Tannenbaum</a:t>
            </a:r>
            <a:r>
              <a:rPr lang="en-US" dirty="0" smtClean="0"/>
              <a:t> and Schmidt’s continuum of leadership styles. </a:t>
            </a:r>
          </a:p>
          <a:p>
            <a:r>
              <a:rPr lang="en-US" dirty="0" err="1" smtClean="0"/>
              <a:t>Behavioural</a:t>
            </a:r>
            <a:r>
              <a:rPr lang="en-US" dirty="0" smtClean="0"/>
              <a:t> approach, like trait theory, has not provided universally applicable guidelines for identifying leaders. The basic weakness of this approach was the tendency to assume that there is a single best style of leadership. But, later researchers recognized that an effective style depends on the nature of the situation.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521</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08 MAY 2020 B.A. PART II (H) PAPER IV,UNIT V (LEADERSHIP)</vt:lpstr>
      <vt:lpstr>08 MAY 2020 B.A. PART II (H) PAPER IV,UNIT V (LEADERSHIP)</vt:lpstr>
      <vt:lpstr>08 MAY 2020 B.A. PART II (H) PAPER IV,UNIT V (LEADERSHIP)</vt:lpstr>
      <vt:lpstr>08 MAY 2020 B.A. PART II (H) PAPER IV,UNIT V (LEADERSHIP)</vt:lpstr>
      <vt:lpstr>08 MAY 2020 B.A. PART II (H) PAPER IV,UNIT V (LEADERSHIP)</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2020-05-03T03:12:03Z</dcterms:created>
  <dcterms:modified xsi:type="dcterms:W3CDTF">2020-05-03T09:43:44Z</dcterms:modified>
</cp:coreProperties>
</file>