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28DDF78-3699-4F4E-A86C-F8938FF2B014}" type="datetimeFigureOut">
              <a:rPr lang="en-US" smtClean="0"/>
              <a:pPr/>
              <a:t>17-05-2020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611C5C2-6FB0-4A04-A3F5-EC84065EBA4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8DDF78-3699-4F4E-A86C-F8938FF2B014}" type="datetimeFigureOut">
              <a:rPr lang="en-US" smtClean="0"/>
              <a:pPr/>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1C5C2-6FB0-4A04-A3F5-EC84065EBA4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8DDF78-3699-4F4E-A86C-F8938FF2B014}" type="datetimeFigureOut">
              <a:rPr lang="en-US" smtClean="0"/>
              <a:pPr/>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1C5C2-6FB0-4A04-A3F5-EC84065EBA4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8DDF78-3699-4F4E-A86C-F8938FF2B014}" type="datetimeFigureOut">
              <a:rPr lang="en-US" smtClean="0"/>
              <a:pPr/>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1C5C2-6FB0-4A04-A3F5-EC84065EBA4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8DDF78-3699-4F4E-A86C-F8938FF2B014}" type="datetimeFigureOut">
              <a:rPr lang="en-US" smtClean="0"/>
              <a:pPr/>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1C5C2-6FB0-4A04-A3F5-EC84065EBA4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8DDF78-3699-4F4E-A86C-F8938FF2B014}" type="datetimeFigureOut">
              <a:rPr lang="en-US" smtClean="0"/>
              <a:pPr/>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1C5C2-6FB0-4A04-A3F5-EC84065EBA4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8DDF78-3699-4F4E-A86C-F8938FF2B014}" type="datetimeFigureOut">
              <a:rPr lang="en-US" smtClean="0"/>
              <a:pPr/>
              <a:t>17-05-2020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11C5C2-6FB0-4A04-A3F5-EC84065EBA4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28DDF78-3699-4F4E-A86C-F8938FF2B014}" type="datetimeFigureOut">
              <a:rPr lang="en-US" smtClean="0"/>
              <a:pPr/>
              <a:t>17-05-2020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11C5C2-6FB0-4A04-A3F5-EC84065EBA4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8DDF78-3699-4F4E-A86C-F8938FF2B014}" type="datetimeFigureOut">
              <a:rPr lang="en-US" smtClean="0"/>
              <a:pPr/>
              <a:t>17-05-2020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11C5C2-6FB0-4A04-A3F5-EC84065EBA4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8DDF78-3699-4F4E-A86C-F8938FF2B014}" type="datetimeFigureOut">
              <a:rPr lang="en-US" smtClean="0"/>
              <a:pPr/>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1C5C2-6FB0-4A04-A3F5-EC84065EBA4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28DDF78-3699-4F4E-A86C-F8938FF2B014}" type="datetimeFigureOut">
              <a:rPr lang="en-US" smtClean="0"/>
              <a:pPr/>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611C5C2-6FB0-4A04-A3F5-EC84065EBA4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28DDF78-3699-4F4E-A86C-F8938FF2B014}" type="datetimeFigureOut">
              <a:rPr lang="en-US" smtClean="0"/>
              <a:pPr/>
              <a:t>17-05-2020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611C5C2-6FB0-4A04-A3F5-EC84065EBA4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 (H) 18</a:t>
            </a:r>
            <a:r>
              <a:rPr lang="en-US" sz="4400" baseline="30000" dirty="0" smtClean="0">
                <a:latin typeface="Baskerville Old Face" pitchFamily="18" charset="0"/>
              </a:rPr>
              <a:t>TH</a:t>
            </a:r>
            <a:r>
              <a:rPr lang="en-US" sz="4400" dirty="0" smtClean="0">
                <a:latin typeface="Baskerville Old Face" pitchFamily="18" charset="0"/>
              </a:rPr>
              <a:t> MAY 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pPr algn="ctr"/>
            <a:r>
              <a:rPr lang="en-US" sz="2800" b="1" dirty="0" smtClean="0">
                <a:solidFill>
                  <a:schemeClr val="tx1"/>
                </a:solidFill>
              </a:rPr>
              <a:t>18 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lnSpcReduction="10000"/>
          </a:bodyPr>
          <a:lstStyle/>
          <a:p>
            <a:pPr algn="ctr">
              <a:buNone/>
            </a:pPr>
            <a:r>
              <a:rPr lang="en-US" b="1" u="sng" dirty="0" smtClean="0"/>
              <a:t>GENERAL SYMPTOMS OF NEUROSIS II</a:t>
            </a:r>
          </a:p>
          <a:p>
            <a:r>
              <a:rPr lang="en-US" b="1" dirty="0" smtClean="0"/>
              <a:t>11. Trouble Getting Along at Work:</a:t>
            </a:r>
            <a:endParaRPr lang="en-US" dirty="0" smtClean="0"/>
          </a:p>
          <a:p>
            <a:r>
              <a:rPr lang="en-US" dirty="0" smtClean="0"/>
              <a:t>People who behave in neurotic ways typically have trouble getting along with others at work. Social neurotic behaviors like being needy, whiny, dependent, or argumentative can take a toll on your business relationships and keep you from succeeding at work.</a:t>
            </a:r>
          </a:p>
          <a:p>
            <a:r>
              <a:rPr lang="en-US" b="1" dirty="0" smtClean="0"/>
              <a:t>12. Difficulty Taking Care of Basic Needs:</a:t>
            </a:r>
            <a:endParaRPr lang="en-US" dirty="0" smtClean="0"/>
          </a:p>
          <a:p>
            <a:r>
              <a:rPr lang="en-US" dirty="0" smtClean="0"/>
              <a:t>Neuroticism can even keep you from taking care of your basic needs. If you feel unwarranted sadness or anxiousness, you may find it difficult to complete routine personal care tasks like bathing and grooming. </a:t>
            </a:r>
          </a:p>
          <a:p>
            <a:endParaRPr lang="en-US" dirty="0" smtClean="0"/>
          </a:p>
          <a:p>
            <a:endParaRPr lang="en-US" b="1" u="sng"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18 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85000" lnSpcReduction="20000"/>
          </a:bodyPr>
          <a:lstStyle/>
          <a:p>
            <a:r>
              <a:rPr lang="en-US" dirty="0" smtClean="0"/>
              <a:t>You may also have trouble sticking to a healthy eating plan or getting enough sleep because every little disturbance makes you feel anxious and overwhelmed.</a:t>
            </a:r>
          </a:p>
          <a:p>
            <a:r>
              <a:rPr lang="en-US" b="1" dirty="0" smtClean="0"/>
              <a:t>13. Relationship Problems:</a:t>
            </a:r>
            <a:endParaRPr lang="en-US" dirty="0" smtClean="0"/>
          </a:p>
          <a:p>
            <a:r>
              <a:rPr lang="en-US" dirty="0" smtClean="0"/>
              <a:t>Relationship problems are common for people who behave in neurotic ways. They might nag, whine, and expect their partner to do things they could do for themselves. They may try to control their partner, or they may accuse them of being unfaithful without any evidence of cheating.</a:t>
            </a:r>
          </a:p>
          <a:p>
            <a:r>
              <a:rPr lang="en-US" b="1" dirty="0" smtClean="0"/>
              <a:t>14. Being a "Drama Queen” :</a:t>
            </a:r>
            <a:endParaRPr lang="en-US" dirty="0" smtClean="0"/>
          </a:p>
          <a:p>
            <a:r>
              <a:rPr lang="en-US" dirty="0" smtClean="0"/>
              <a:t>The term "drama queen" is very popular, especially on social media. A drama queen can be anyone, male or female, who stirs up controversy among their friends or makes a big show of emotion about minor incidents.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18 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When you make everything a big, dramatic production, you not only make yourself miserable, but you also disrupt others' ability to have a peaceful day.</a:t>
            </a:r>
          </a:p>
          <a:p>
            <a:r>
              <a:rPr lang="en-US" b="1" dirty="0" smtClean="0"/>
              <a:t>15. Excessive Sadness Over Minor Events:</a:t>
            </a:r>
            <a:endParaRPr lang="en-US" dirty="0" smtClean="0"/>
          </a:p>
          <a:p>
            <a:r>
              <a:rPr lang="en-US" dirty="0" smtClean="0"/>
              <a:t>There's nothing mentally unhealthy about being sad over a major loss. However, sadness, crying, or staying in bed over small setbacks can indicate neurotic behavior. Maybe you lost the pen you used to sign the mortgage on your first house. Maybe your child showed a new sign of maturity. A moment of sadness might come, but when you foster it and let it grow until it affects your functioning or temperament, that's neurotic behavior.</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18 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85000" lnSpcReduction="10000"/>
          </a:bodyPr>
          <a:lstStyle/>
          <a:p>
            <a:r>
              <a:rPr lang="en-US" b="1" dirty="0" smtClean="0"/>
              <a:t>16. Envious Behavior:</a:t>
            </a:r>
            <a:endParaRPr lang="en-US" dirty="0" smtClean="0"/>
          </a:p>
          <a:p>
            <a:r>
              <a:rPr lang="en-US" dirty="0" smtClean="0"/>
              <a:t>People who display neuroticism are often very envious of others. You want to have the possessions that others have. You want to have their opportunities or advantages. You want to be them. You express these desires with neurotic behaviors like sabotaging, begging others to give you what they have, or even stealing.</a:t>
            </a:r>
          </a:p>
          <a:p>
            <a:r>
              <a:rPr lang="en-US" b="1" dirty="0" smtClean="0"/>
              <a:t>17. Reacting Negatively to Neutral Events:</a:t>
            </a:r>
            <a:endParaRPr lang="en-US" dirty="0" smtClean="0"/>
          </a:p>
          <a:p>
            <a:r>
              <a:rPr lang="en-US" dirty="0" smtClean="0"/>
              <a:t>Sometimes, the event that upsets you is neutral, but you react with a habitual negative response. For instance, your mail carrier might place a package on your doorstep rather than knocking first to get your attention. If you get upset anyway, even though you heard the carrier, saw the carrier, and received the package without a hiccup, then this a clear sign of neurotic behavior</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18 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85000" lnSpcReduction="10000"/>
          </a:bodyPr>
          <a:lstStyle/>
          <a:p>
            <a:r>
              <a:rPr lang="en-US" b="1" dirty="0" smtClean="0"/>
              <a:t>18. Panicking in Relatively Non-Threatening Situations:</a:t>
            </a:r>
            <a:endParaRPr lang="en-US" dirty="0" smtClean="0"/>
          </a:p>
          <a:p>
            <a:r>
              <a:rPr lang="en-US" dirty="0" smtClean="0"/>
              <a:t>It's natural to panic in threatening situations. It's part of your ingrained fight-or-flight response. However, if that response system kicks in when nothing is threatening in your environment, neuroticism is likely prompting your unnecessary panic.</a:t>
            </a:r>
          </a:p>
          <a:p>
            <a:r>
              <a:rPr lang="en-US" b="1" dirty="0" smtClean="0"/>
              <a:t>19. Displaying Emotional Instability:</a:t>
            </a:r>
            <a:endParaRPr lang="en-US" dirty="0" smtClean="0"/>
          </a:p>
          <a:p>
            <a:r>
              <a:rPr lang="en-US" dirty="0" smtClean="0"/>
              <a:t>Because you're so easily thrown off balance by even the smallest events and circumstances, you behave in unstable ways. You may seem to be doing fine one minute and then get angry the next; this might be followed by sadness a few minutes later. No one can count on you, and all of your relationships suffer.</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18 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a:bodyPr>
          <a:lstStyle/>
          <a:p>
            <a:r>
              <a:rPr lang="en-US" b="1" dirty="0" smtClean="0"/>
              <a:t>20. Inability to Function in Everyday Life After an Unrelated Trauma:</a:t>
            </a:r>
            <a:endParaRPr lang="en-US" dirty="0" smtClean="0"/>
          </a:p>
          <a:p>
            <a:r>
              <a:rPr lang="en-US" dirty="0" smtClean="0"/>
              <a:t>PTSD could be considered a type of neurotic behavior. You may have had terrifying experiences in a war, and if the sound of fireworks going off triggers a relapse, then you have experienced a neurotic episode. Similarly, you may have been abused by a parent when you were a child, and if you feel scared when you are alone around another adult, then you might be experiencing neuroticism.</a:t>
            </a:r>
          </a:p>
          <a:p>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90</TotalTime>
  <Words>766</Words>
  <Application>Microsoft Office PowerPoint</Application>
  <PresentationFormat>On-screen Show (4:3)</PresentationFormat>
  <Paragraphs>39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          </vt:lpstr>
      <vt:lpstr>18 MAY 2020 B.A. PART I (H) PAPER III, UNIT II (SYMPTOMS DISORDER)</vt:lpstr>
      <vt:lpstr>18 MAY 2020 B.A. PART I (H) PAPER III, UNIT II (SYMPTOMS DISORDER)</vt:lpstr>
      <vt:lpstr>18 MAY 2020 B.A. PART I (H) PAPER III, UNIT II (SYMPTOMS DISORDER)</vt:lpstr>
      <vt:lpstr>18 MAY 2020 B.A. PART I (H) PAPER III, UNIT II (SYMPTOMS DISORDER)</vt:lpstr>
      <vt:lpstr>18 MAY 2020 B.A. PART I (H) PAPER III, UNIT II (SYMPTOMS DISORDER)</vt:lpstr>
      <vt:lpstr>18 MAY 2020 B.A. PART I (H) PAPER III, UNIT II (SYMPTOMS DISORDER)</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5</cp:revision>
  <dcterms:created xsi:type="dcterms:W3CDTF">2020-05-10T14:22:19Z</dcterms:created>
  <dcterms:modified xsi:type="dcterms:W3CDTF">2020-05-17T09:43:23Z</dcterms:modified>
</cp:coreProperties>
</file>