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390282B-2C2C-41DC-AEFF-24691585265E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6C6CA8-F969-4E4B-8538-274C58735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13-Auditing-Book-by-TR-Sharma-For-BCom-III-Year-of-Various-Universities-1.jpg"/>
          <p:cNvPicPr>
            <a:picLocks noGrp="1" noChangeAspect="1"/>
          </p:cNvPicPr>
          <p:nvPr>
            <p:ph idx="1"/>
          </p:nvPr>
        </p:nvPicPr>
        <p:blipFill>
          <a:blip r:embed="rId2"/>
          <a:srcRect b="1920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14282" y="2857496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FFFF00"/>
                </a:solidFill>
                <a:latin typeface="Arial Black" pitchFamily="34" charset="0"/>
              </a:rPr>
              <a:t>BY JAHANAVI </a:t>
            </a:r>
            <a:r>
              <a:rPr lang="en-IN" sz="2000" dirty="0" smtClean="0">
                <a:solidFill>
                  <a:srgbClr val="FFFF00"/>
                </a:solidFill>
                <a:latin typeface="Arial Black" pitchFamily="34" charset="0"/>
              </a:rPr>
              <a:t>DEO</a:t>
            </a:r>
            <a:endParaRPr lang="en-IN" sz="2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en-IN" sz="2000" dirty="0" smtClean="0">
                <a:solidFill>
                  <a:srgbClr val="FFFF00"/>
                </a:solidFill>
                <a:latin typeface="Arial Black" pitchFamily="34" charset="0"/>
              </a:rPr>
              <a:t>DEPARTMENT OF COMMERCE</a:t>
            </a:r>
          </a:p>
          <a:p>
            <a:r>
              <a:rPr lang="en-IN" sz="2000" dirty="0" smtClean="0">
                <a:solidFill>
                  <a:srgbClr val="FFFF00"/>
                </a:solidFill>
                <a:latin typeface="Arial Black" pitchFamily="34" charset="0"/>
              </a:rPr>
              <a:t>M.L ARYA COLLEGE, </a:t>
            </a:r>
            <a:r>
              <a:rPr lang="en-IN" sz="2000" dirty="0" smtClean="0">
                <a:solidFill>
                  <a:srgbClr val="FFFF00"/>
                </a:solidFill>
                <a:latin typeface="Arial Black" pitchFamily="34" charset="0"/>
              </a:rPr>
              <a:t>KASBA</a:t>
            </a:r>
          </a:p>
          <a:p>
            <a:r>
              <a:rPr lang="en-IN" sz="2000" dirty="0" smtClean="0">
                <a:solidFill>
                  <a:srgbClr val="FFFF00"/>
                </a:solidFill>
                <a:latin typeface="Arial Black" pitchFamily="34" charset="0"/>
              </a:rPr>
              <a:t>B.COM 1_UNIT 5_DATE:09/05/2020</a:t>
            </a:r>
            <a:endParaRPr lang="en-IN" sz="20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PRINCIPLES OF VOUCHING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>
                <a:latin typeface="Berlin Sans FB" pitchFamily="34" charset="0"/>
              </a:rPr>
              <a:t>9. Revenue Stamp: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also check that voucher bears a required revenue stamp or not?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10. Case Of Cancelled Voucher: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not accept the cancelled voucher. Because it has already served the purpose of payment. There will be a danger of double payment if it is accepted.</a:t>
            </a:r>
            <a:br>
              <a:rPr lang="en-IN" dirty="0" smtClean="0">
                <a:latin typeface="Berlin Sans FB" pitchFamily="34" charset="0"/>
              </a:rPr>
            </a:b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Berlin Sans FB" pitchFamily="34" charset="0"/>
              </a:rPr>
              <a:t>11. Important Notes: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take some important notes about those items which need further evidence or explanation.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12. Payment: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check that whether payment is described partially or for complete transaction of sale.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69014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>
                <a:latin typeface="Berlin Sans FB" pitchFamily="34" charset="0"/>
              </a:rPr>
              <a:t>13. Agreements: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These provide the basic information to the auditor. He should check the agreements, correspondence and other relevant papers.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14. Printer Vouchers: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Printer vouchers are considered true and these are legally acceptable. If these are not printed then these are useless.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15. List Of Missing Vouchers: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Auditor should prepare the list of missing vouchers. This list will be helpful in detecting the fraud and errors.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31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Slide 1</vt:lpstr>
      <vt:lpstr>PRINCIPLES OF VOUCHING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</dc:title>
  <dc:creator>jahanvi</dc:creator>
  <cp:lastModifiedBy>jahanvi</cp:lastModifiedBy>
  <cp:revision>7</cp:revision>
  <dcterms:created xsi:type="dcterms:W3CDTF">2020-03-27T14:43:40Z</dcterms:created>
  <dcterms:modified xsi:type="dcterms:W3CDTF">2020-05-07T15:50:50Z</dcterms:modified>
</cp:coreProperties>
</file>