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661DA5D-080E-4060-AE3E-47A61639B550}" type="datetimeFigureOut">
              <a:rPr lang="en-US" smtClean="0"/>
              <a:pPr/>
              <a:t>4/26/2020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535973C-1D7A-4CF3-9649-9031F11350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313-Auditing-Book-by-TR-Sharma-For-BCom-III-Year-of-Various-Universities-1.jpg"/>
          <p:cNvPicPr>
            <a:picLocks noGrp="1" noChangeAspect="1"/>
          </p:cNvPicPr>
          <p:nvPr>
            <p:ph idx="1"/>
          </p:nvPr>
        </p:nvPicPr>
        <p:blipFill>
          <a:blip r:embed="rId2"/>
          <a:srcRect b="1920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14282" y="2857496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BY JAHANAVI DEO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B.COM 1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DEPARTMENT OF COMMERCE</a:t>
            </a:r>
          </a:p>
          <a:p>
            <a:r>
              <a:rPr lang="en-IN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M.L ARYA COLLEGE, KASBA</a:t>
            </a:r>
            <a:endParaRPr lang="en-IN" sz="2000" dirty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IN" b="1" dirty="0" smtClean="0">
                <a:latin typeface="Berlin Sans FB" pitchFamily="34" charset="0"/>
              </a:rPr>
              <a:t>Principles or Techniques of Vouching:</a:t>
            </a:r>
            <a:endParaRPr lang="en-IN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At the time of vouching auditor should keep in view the following important principles in his mind :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>
                <a:latin typeface="Berlin Sans FB" pitchFamily="34" charset="0"/>
              </a:rPr>
              <a:t>1. Arranged Vouchers: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First of all auditor should check all the vouchers provided by the client are properly arranged. These are in the same order as the entries are made in the books.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2. Checking Of Date: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compare the date of the voucher with he date recorded in the cash book.</a:t>
            </a:r>
            <a:br>
              <a:rPr lang="en-IN" dirty="0" smtClean="0">
                <a:latin typeface="Berlin Sans FB" pitchFamily="34" charset="0"/>
              </a:rPr>
            </a:b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 smtClean="0">
                <a:latin typeface="Berlin Sans FB" pitchFamily="34" charset="0"/>
              </a:rPr>
              <a:t>3. Compare The Words And Figures 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satisfy himself amount written numbered consecutively. All the vouchers should be properly filed. On the vouchers, its figures and words are same or not.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4. Checking Of Authority: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examine that all the vouchers are passed by the authorized officer. If the voucher is passed by unauthorized person it will not be correct.</a:t>
            </a: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>
                <a:latin typeface="Berlin Sans FB" pitchFamily="34" charset="0"/>
              </a:rPr>
              <a:t>5. Cutting Or Change: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If there is any cutting or change on the receipts and vouchers figures it should be signed by the authorized officer. The auditor should satisfy himself by inquiring about it.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6. Transaction Must Relate To Business: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carefully examine that the entries must relate to the business.</a:t>
            </a:r>
            <a:br>
              <a:rPr lang="en-IN" dirty="0" smtClean="0">
                <a:latin typeface="Berlin Sans FB" pitchFamily="34" charset="0"/>
              </a:rPr>
            </a:b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>
                <a:latin typeface="Berlin Sans FB" pitchFamily="34" charset="0"/>
              </a:rPr>
              <a:t>7. Case Of Personal Vouchers: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The auditor should not accept the voucher in personal name. There is a chance that an officer of the company has purchased any item in his personal capacity.</a:t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b="1" dirty="0" smtClean="0">
                <a:latin typeface="Berlin Sans FB" pitchFamily="34" charset="0"/>
              </a:rPr>
              <a:t>8. Checking Of Account Head:</a:t>
            </a:r>
            <a:r>
              <a:rPr lang="en-IN" dirty="0" smtClean="0">
                <a:latin typeface="Berlin Sans FB" pitchFamily="34" charset="0"/>
              </a:rPr>
              <a:t/>
            </a:r>
            <a:br>
              <a:rPr lang="en-IN" dirty="0" smtClean="0">
                <a:latin typeface="Berlin Sans FB" pitchFamily="34" charset="0"/>
              </a:rPr>
            </a:br>
            <a:r>
              <a:rPr lang="en-IN" dirty="0" smtClean="0">
                <a:latin typeface="Berlin Sans FB" pitchFamily="34" charset="0"/>
              </a:rPr>
              <a:t>Auditor must be satisfied about the head of account on which cash is deposited and drawn. He should examine the documentary evidence in this regard.</a:t>
            </a:r>
            <a:br>
              <a:rPr lang="en-IN" dirty="0" smtClean="0">
                <a:latin typeface="Berlin Sans FB" pitchFamily="34" charset="0"/>
              </a:rPr>
            </a:br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</TotalTime>
  <Words>63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</dc:title>
  <dc:creator>jahanvi</dc:creator>
  <cp:lastModifiedBy>jahanvi</cp:lastModifiedBy>
  <cp:revision>4</cp:revision>
  <dcterms:created xsi:type="dcterms:W3CDTF">2020-03-27T14:38:40Z</dcterms:created>
  <dcterms:modified xsi:type="dcterms:W3CDTF">2020-04-26T14:34:08Z</dcterms:modified>
</cp:coreProperties>
</file>