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6178259-048F-4A86-AD8C-C8BF455F130E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25B30D2-9B38-4D83-B3C2-98964F17B6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8259-048F-4A86-AD8C-C8BF455F130E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30D2-9B38-4D83-B3C2-98964F17B6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8259-048F-4A86-AD8C-C8BF455F130E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30D2-9B38-4D83-B3C2-98964F17B6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6178259-048F-4A86-AD8C-C8BF455F130E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30D2-9B38-4D83-B3C2-98964F17B6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6178259-048F-4A86-AD8C-C8BF455F130E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25B30D2-9B38-4D83-B3C2-98964F17B6FC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6178259-048F-4A86-AD8C-C8BF455F130E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25B30D2-9B38-4D83-B3C2-98964F17B6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6178259-048F-4A86-AD8C-C8BF455F130E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25B30D2-9B38-4D83-B3C2-98964F17B6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8259-048F-4A86-AD8C-C8BF455F130E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30D2-9B38-4D83-B3C2-98964F17B6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6178259-048F-4A86-AD8C-C8BF455F130E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25B30D2-9B38-4D83-B3C2-98964F17B6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6178259-048F-4A86-AD8C-C8BF455F130E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25B30D2-9B38-4D83-B3C2-98964F17B6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6178259-048F-4A86-AD8C-C8BF455F130E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25B30D2-9B38-4D83-B3C2-98964F17B6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6178259-048F-4A86-AD8C-C8BF455F130E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25B30D2-9B38-4D83-B3C2-98964F17B6F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313-Auditing-Book-by-TR-Sharma-For-BCom-III-Year-of-Various-Universities-1.jpg"/>
          <p:cNvPicPr>
            <a:picLocks noGrp="1" noChangeAspect="1"/>
          </p:cNvPicPr>
          <p:nvPr>
            <p:ph idx="1"/>
          </p:nvPr>
        </p:nvPicPr>
        <p:blipFill>
          <a:blip r:embed="rId2"/>
          <a:srcRect b="19208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214282" y="2857496"/>
            <a:ext cx="50006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BY JAHANAVI DEO</a:t>
            </a:r>
          </a:p>
          <a:p>
            <a:r>
              <a:rPr lang="en-IN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B.COM 1</a:t>
            </a:r>
          </a:p>
          <a:p>
            <a:r>
              <a:rPr lang="en-IN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DEPARTMENT OF COMMERCE</a:t>
            </a:r>
          </a:p>
          <a:p>
            <a:r>
              <a:rPr lang="en-IN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M.L ARYA COLLEGE, KASBA</a:t>
            </a:r>
            <a:endParaRPr lang="en-IN" sz="2000" dirty="0">
              <a:solidFill>
                <a:schemeClr val="accent4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MECHANISED ACCOUNTING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4114800" cy="4572000"/>
          </a:xfrm>
        </p:spPr>
        <p:txBody>
          <a:bodyPr>
            <a:normAutofit fontScale="77500" lnSpcReduction="20000"/>
          </a:bodyPr>
          <a:lstStyle/>
          <a:p>
            <a:r>
              <a:rPr lang="en-IN" dirty="0" smtClean="0">
                <a:latin typeface="Berlin Sans FB" pitchFamily="34" charset="0"/>
              </a:rPr>
              <a:t>In the traditional manual system of accounting, a lot of steps were involved in recording the Accounting transactions. In the present day business scenario a lot of information can be fetched in very less time, without spending a lot of workforce and resources. Therefore, various machines are doing the work of recording and presenting accounting transactions.</a:t>
            </a:r>
            <a:endParaRPr lang="en-IN" dirty="0">
              <a:latin typeface="Berlin Sans FB" pitchFamily="34" charset="0"/>
            </a:endParaRPr>
          </a:p>
        </p:txBody>
      </p:sp>
      <p:pic>
        <p:nvPicPr>
          <p:cNvPr id="4" name="Picture 3" descr="product-1138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1571612"/>
            <a:ext cx="3643338" cy="485778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Advantages of Mechanized Accounting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928802"/>
            <a:ext cx="5400684" cy="4572000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>
                <a:latin typeface="Berlin Sans FB" pitchFamily="34" charset="0"/>
              </a:rPr>
              <a:t>It saves time and cost in recording accounting transactions.</a:t>
            </a:r>
          </a:p>
          <a:p>
            <a:r>
              <a:rPr lang="en-IN" dirty="0" smtClean="0">
                <a:latin typeface="Berlin Sans FB" pitchFamily="34" charset="0"/>
              </a:rPr>
              <a:t>Machines works very efficiently, hence chances of errors are reduced.</a:t>
            </a:r>
          </a:p>
          <a:p>
            <a:r>
              <a:rPr lang="en-IN" dirty="0" smtClean="0">
                <a:latin typeface="Berlin Sans FB" pitchFamily="34" charset="0"/>
              </a:rPr>
              <a:t>It enhances speed of work.</a:t>
            </a:r>
          </a:p>
          <a:p>
            <a:r>
              <a:rPr lang="en-IN" dirty="0" smtClean="0">
                <a:latin typeface="Berlin Sans FB" pitchFamily="34" charset="0"/>
              </a:rPr>
              <a:t>Accounting through machines is neat and legible.</a:t>
            </a:r>
          </a:p>
          <a:p>
            <a:r>
              <a:rPr lang="en-IN" dirty="0" smtClean="0">
                <a:latin typeface="Berlin Sans FB" pitchFamily="34" charset="0"/>
              </a:rPr>
              <a:t>Without any delay final accounts can be prepared any time.</a:t>
            </a:r>
          </a:p>
          <a:p>
            <a:endParaRPr lang="en-IN" dirty="0">
              <a:latin typeface="Berlin Sans FB" pitchFamily="34" charset="0"/>
            </a:endParaRPr>
          </a:p>
        </p:txBody>
      </p:sp>
      <p:pic>
        <p:nvPicPr>
          <p:cNvPr id="4" name="Picture 3" descr="benefits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2000240"/>
            <a:ext cx="3429024" cy="450059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Berlin Sans FB" pitchFamily="34" charset="0"/>
              </a:rPr>
              <a:t>Cost of internal control system and Internal Check can be minimized.</a:t>
            </a:r>
          </a:p>
          <a:p>
            <a:r>
              <a:rPr lang="en-IN" dirty="0" smtClean="0">
                <a:latin typeface="Berlin Sans FB" pitchFamily="34" charset="0"/>
              </a:rPr>
              <a:t>Desired number of copies of any record is easily available.</a:t>
            </a:r>
          </a:p>
          <a:p>
            <a:r>
              <a:rPr lang="en-IN" dirty="0" smtClean="0">
                <a:latin typeface="Berlin Sans FB" pitchFamily="34" charset="0"/>
              </a:rPr>
              <a:t>Past year's data and record can be reproduced in desired form without any delay.</a:t>
            </a:r>
          </a:p>
          <a:p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Disadvantages of Mechanized Accounting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4043362" cy="4954634"/>
          </a:xfrm>
        </p:spPr>
        <p:txBody>
          <a:bodyPr>
            <a:normAutofit lnSpcReduction="10000"/>
          </a:bodyPr>
          <a:lstStyle/>
          <a:p>
            <a:r>
              <a:rPr lang="en-IN" dirty="0" smtClean="0">
                <a:latin typeface="Berlin Sans FB" pitchFamily="34" charset="0"/>
              </a:rPr>
              <a:t>Wrong punching of data at initial stage will produce wrong results.</a:t>
            </a:r>
          </a:p>
          <a:p>
            <a:r>
              <a:rPr lang="en-IN" dirty="0" smtClean="0">
                <a:latin typeface="Berlin Sans FB" pitchFamily="34" charset="0"/>
              </a:rPr>
              <a:t>Loose cards and sheets maintained under it are not acceptable by court.</a:t>
            </a:r>
          </a:p>
          <a:p>
            <a:r>
              <a:rPr lang="en-IN" dirty="0" smtClean="0">
                <a:latin typeface="Berlin Sans FB" pitchFamily="34" charset="0"/>
              </a:rPr>
              <a:t>It is very difficult to locate and rectify error in it.</a:t>
            </a:r>
          </a:p>
          <a:p>
            <a:endParaRPr lang="en-IN" dirty="0">
              <a:latin typeface="Berlin Sans FB" pitchFamily="34" charset="0"/>
            </a:endParaRPr>
          </a:p>
        </p:txBody>
      </p:sp>
      <p:pic>
        <p:nvPicPr>
          <p:cNvPr id="4" name="Picture 3" descr="1_DPrd2X82kyHPO0I0_dh5xQ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1428736"/>
            <a:ext cx="4286280" cy="464347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Mechanized Accounting and Auditor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>
                <a:latin typeface="Berlin Sans FB" pitchFamily="34" charset="0"/>
              </a:rPr>
              <a:t>An Auditor should consider the following points while conducting audit of mechanized accounting records −</a:t>
            </a:r>
          </a:p>
          <a:p>
            <a:r>
              <a:rPr lang="en-IN" dirty="0" smtClean="0">
                <a:latin typeface="Berlin Sans FB" pitchFamily="34" charset="0"/>
              </a:rPr>
              <a:t>He must verify original data punching.</a:t>
            </a:r>
          </a:p>
          <a:p>
            <a:endParaRPr lang="en-IN" dirty="0" smtClean="0">
              <a:latin typeface="Berlin Sans FB" pitchFamily="34" charset="0"/>
            </a:endParaRPr>
          </a:p>
          <a:p>
            <a:r>
              <a:rPr lang="en-IN" dirty="0" smtClean="0">
                <a:latin typeface="Berlin Sans FB" pitchFamily="34" charset="0"/>
              </a:rPr>
              <a:t>Scrutiny of internal control system is must.</a:t>
            </a:r>
          </a:p>
          <a:p>
            <a:r>
              <a:rPr lang="en-IN" dirty="0" smtClean="0">
                <a:latin typeface="Berlin Sans FB" pitchFamily="34" charset="0"/>
              </a:rPr>
              <a:t>He must ensure that actual and authorized accounting transactions shall be recorded.</a:t>
            </a:r>
          </a:p>
          <a:p>
            <a:r>
              <a:rPr lang="en-IN" dirty="0" smtClean="0">
                <a:latin typeface="Berlin Sans FB" pitchFamily="34" charset="0"/>
              </a:rPr>
              <a:t>He must obtain explanation, if any, required in any entry.</a:t>
            </a:r>
          </a:p>
          <a:p>
            <a:endParaRPr lang="en-IN" dirty="0" smtClean="0">
              <a:latin typeface="Berlin Sans FB" pitchFamily="34" charset="0"/>
            </a:endParaRPr>
          </a:p>
          <a:p>
            <a:r>
              <a:rPr lang="en-IN" dirty="0" smtClean="0">
                <a:latin typeface="Berlin Sans FB" pitchFamily="34" charset="0"/>
              </a:rPr>
              <a:t>He requires certificate whether machines are in order and working properly or no</a:t>
            </a:r>
          </a:p>
          <a:p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57</TotalTime>
  <Words>280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Verve</vt:lpstr>
      <vt:lpstr>Slide 1</vt:lpstr>
      <vt:lpstr>MECHANISED ACCOUNTING</vt:lpstr>
      <vt:lpstr>Advantages of Mechanized Accounting </vt:lpstr>
      <vt:lpstr>Slide 4</vt:lpstr>
      <vt:lpstr>Disadvantages of Mechanized Accounting </vt:lpstr>
      <vt:lpstr>Mechanized Accounting and Auditor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AUDITING</dc:title>
  <dc:creator>jahanvi</dc:creator>
  <cp:lastModifiedBy>jahanvi</cp:lastModifiedBy>
  <cp:revision>9</cp:revision>
  <dcterms:created xsi:type="dcterms:W3CDTF">2020-03-27T15:22:00Z</dcterms:created>
  <dcterms:modified xsi:type="dcterms:W3CDTF">2020-04-26T14:34:47Z</dcterms:modified>
</cp:coreProperties>
</file>