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10668A9-8FBB-48F4-842A-4FDD3304D39B}" type="datetimeFigureOut">
              <a:rPr lang="en-US" smtClean="0"/>
              <a:pPr/>
              <a:t>4/26/2020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D740AB-CB99-4530-A35F-12D1E2E73D6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kmcqs.com/auditing-mcqs/internal-check-carried-by___________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313-Auditing-Book-by-TR-Sharma-For-BCom-III-Year-of-Various-Universities-1.jpg"/>
          <p:cNvPicPr>
            <a:picLocks noGrp="1" noChangeAspect="1"/>
          </p:cNvPicPr>
          <p:nvPr>
            <p:ph idx="1"/>
          </p:nvPr>
        </p:nvPicPr>
        <p:blipFill>
          <a:blip r:embed="rId2"/>
          <a:srcRect b="19208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14282" y="2857496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BY JAHANAVI DEO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B.COM 1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DEPARTMENT OF COMMERCE</a:t>
            </a:r>
          </a:p>
          <a:p>
            <a:r>
              <a:rPr lang="en-IN" sz="20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M.L ARYA COLLEGE, KASBA</a:t>
            </a:r>
            <a:endParaRPr lang="en-IN" sz="2000" dirty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>
            <a:normAutofit/>
          </a:bodyPr>
          <a:lstStyle/>
          <a:p>
            <a:r>
              <a:rPr lang="en-IN" dirty="0" smtClean="0"/>
              <a:t>QUESTION-ANSWER SESSION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Berlin Sans FB Demi" pitchFamily="34" charset="0"/>
                <a:hlinkClick r:id="rId2"/>
              </a:rPr>
              <a:t>Internal check is carried on by___________?</a:t>
            </a:r>
            <a:endParaRPr lang="en-IN" b="1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r>
              <a:rPr lang="en-IN" dirty="0" smtClean="0">
                <a:latin typeface="Berlin Sans FB Demi" pitchFamily="34" charset="0"/>
              </a:rPr>
              <a:t>A. Staff specially appointed for the purpose</a:t>
            </a:r>
            <a:br>
              <a:rPr lang="en-IN" dirty="0" smtClean="0">
                <a:latin typeface="Berlin Sans FB Demi" pitchFamily="34" charset="0"/>
              </a:rPr>
            </a:br>
            <a:r>
              <a:rPr lang="en-IN" dirty="0" smtClean="0">
                <a:latin typeface="Berlin Sans FB Demi" pitchFamily="34" charset="0"/>
              </a:rPr>
              <a:t>B. Internal auditor</a:t>
            </a:r>
            <a:br>
              <a:rPr lang="en-IN" dirty="0" smtClean="0">
                <a:latin typeface="Berlin Sans FB Demi" pitchFamily="34" charset="0"/>
              </a:rPr>
            </a:br>
            <a:r>
              <a:rPr lang="en-IN" dirty="0" smtClean="0">
                <a:latin typeface="Berlin Sans FB Demi" pitchFamily="34" charset="0"/>
              </a:rPr>
              <a:t>C. Supervisor of the staff</a:t>
            </a:r>
            <a:br>
              <a:rPr lang="en-IN" dirty="0" smtClean="0">
                <a:latin typeface="Berlin Sans FB Demi" pitchFamily="34" charset="0"/>
              </a:rPr>
            </a:br>
            <a:r>
              <a:rPr lang="en-IN" b="1" dirty="0" smtClean="0">
                <a:solidFill>
                  <a:srgbClr val="92D050"/>
                </a:solidFill>
                <a:latin typeface="Berlin Sans FB Demi" pitchFamily="34" charset="0"/>
              </a:rPr>
              <a:t>D. Members of the staff</a:t>
            </a:r>
            <a:endParaRPr lang="en-IN" dirty="0" smtClean="0">
              <a:solidFill>
                <a:srgbClr val="92D050"/>
              </a:solidFill>
              <a:latin typeface="Berlin Sans FB Demi" pitchFamily="34" charset="0"/>
            </a:endParaRPr>
          </a:p>
          <a:p>
            <a:endParaRPr lang="en-IN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The process of distribution of work among employees according to their ability is known as:</a:t>
            </a:r>
          </a:p>
          <a:p>
            <a:r>
              <a:rPr lang="en-IN" dirty="0" smtClean="0">
                <a:latin typeface="Berlin Sans FB Demi" pitchFamily="34" charset="0"/>
              </a:rPr>
              <a:t>A. Internal audit</a:t>
            </a:r>
          </a:p>
          <a:p>
            <a:r>
              <a:rPr lang="en-IN" dirty="0" smtClean="0">
                <a:latin typeface="Berlin Sans FB Demi" pitchFamily="34" charset="0"/>
              </a:rPr>
              <a:t>B. Internal control</a:t>
            </a:r>
          </a:p>
          <a:p>
            <a:r>
              <a:rPr lang="en-IN" b="1" dirty="0" smtClean="0">
                <a:solidFill>
                  <a:srgbClr val="92D050"/>
                </a:solidFill>
                <a:latin typeface="Berlin Sans FB Demi" pitchFamily="34" charset="0"/>
              </a:rPr>
              <a:t>C. Internal check</a:t>
            </a:r>
          </a:p>
          <a:p>
            <a:r>
              <a:rPr lang="en-IN" dirty="0" smtClean="0">
                <a:latin typeface="Berlin Sans FB Demi" pitchFamily="34" charset="0"/>
              </a:rPr>
              <a:t>D. None of these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The main object of internal check is:</a:t>
            </a:r>
          </a:p>
          <a:p>
            <a:r>
              <a:rPr lang="en-IN" dirty="0" smtClean="0">
                <a:latin typeface="Berlin Sans FB Demi" pitchFamily="34" charset="0"/>
              </a:rPr>
              <a:t>A. To find out errors and fraud</a:t>
            </a:r>
          </a:p>
          <a:p>
            <a:r>
              <a:rPr lang="en-IN" dirty="0" smtClean="0">
                <a:latin typeface="Berlin Sans FB Demi" pitchFamily="34" charset="0"/>
              </a:rPr>
              <a:t>B. To examine accounts</a:t>
            </a:r>
          </a:p>
          <a:p>
            <a:r>
              <a:rPr lang="en-IN" dirty="0" smtClean="0">
                <a:solidFill>
                  <a:srgbClr val="92D050"/>
                </a:solidFill>
                <a:latin typeface="Berlin Sans FB Demi" pitchFamily="34" charset="0"/>
              </a:rPr>
              <a:t>C. To distribute the duties among employees</a:t>
            </a:r>
          </a:p>
          <a:p>
            <a:r>
              <a:rPr lang="en-IN" dirty="0" smtClean="0">
                <a:latin typeface="Berlin Sans FB Demi" pitchFamily="34" charset="0"/>
              </a:rPr>
              <a:t>D. To verify assets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The best medium of payment is:</a:t>
            </a:r>
          </a:p>
          <a:p>
            <a:r>
              <a:rPr lang="en-IN" dirty="0" smtClean="0">
                <a:latin typeface="Berlin Sans FB Demi" pitchFamily="34" charset="0"/>
              </a:rPr>
              <a:t>A. Cash</a:t>
            </a:r>
          </a:p>
          <a:p>
            <a:r>
              <a:rPr lang="en-IN" dirty="0" smtClean="0">
                <a:solidFill>
                  <a:srgbClr val="92D050"/>
                </a:solidFill>
                <a:latin typeface="Berlin Sans FB Demi" pitchFamily="34" charset="0"/>
              </a:rPr>
              <a:t>B.  Bank</a:t>
            </a:r>
          </a:p>
          <a:p>
            <a:r>
              <a:rPr lang="en-IN" dirty="0" smtClean="0">
                <a:latin typeface="Berlin Sans FB Demi" pitchFamily="34" charset="0"/>
              </a:rPr>
              <a:t>C. Bills</a:t>
            </a:r>
          </a:p>
          <a:p>
            <a:r>
              <a:rPr lang="en-IN" dirty="0" smtClean="0">
                <a:latin typeface="Berlin Sans FB Demi" pitchFamily="34" charset="0"/>
              </a:rPr>
              <a:t>D.  None of these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Which method is suitable for recording of wages:</a:t>
            </a:r>
          </a:p>
          <a:p>
            <a:r>
              <a:rPr lang="en-IN" dirty="0" smtClean="0">
                <a:solidFill>
                  <a:srgbClr val="92D050"/>
                </a:solidFill>
                <a:latin typeface="Berlin Sans FB Demi" pitchFamily="34" charset="0"/>
              </a:rPr>
              <a:t>A. Wage register</a:t>
            </a:r>
          </a:p>
          <a:p>
            <a:r>
              <a:rPr lang="en-IN" dirty="0" smtClean="0">
                <a:latin typeface="Berlin Sans FB Demi" pitchFamily="34" charset="0"/>
              </a:rPr>
              <a:t>B.  Wage schedule</a:t>
            </a:r>
          </a:p>
          <a:p>
            <a:r>
              <a:rPr lang="en-IN" dirty="0" smtClean="0">
                <a:latin typeface="Berlin Sans FB Demi" pitchFamily="34" charset="0"/>
              </a:rPr>
              <a:t>C.  Wage cards</a:t>
            </a:r>
          </a:p>
          <a:p>
            <a:r>
              <a:rPr lang="en-IN" dirty="0" smtClean="0">
                <a:latin typeface="Berlin Sans FB Demi" pitchFamily="34" charset="0"/>
              </a:rPr>
              <a:t>D.  None of these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Berlin Sans FB Demi" pitchFamily="34" charset="0"/>
              </a:rPr>
              <a:t>The universal principle of purchases is:</a:t>
            </a:r>
          </a:p>
          <a:p>
            <a:r>
              <a:rPr lang="en-IN" dirty="0" smtClean="0">
                <a:latin typeface="Berlin Sans FB Demi" pitchFamily="34" charset="0"/>
              </a:rPr>
              <a:t>A. Best goods</a:t>
            </a:r>
          </a:p>
          <a:p>
            <a:r>
              <a:rPr lang="en-IN" dirty="0" smtClean="0">
                <a:latin typeface="Berlin Sans FB Demi" pitchFamily="34" charset="0"/>
              </a:rPr>
              <a:t>B.  Cheapest goods</a:t>
            </a:r>
          </a:p>
          <a:p>
            <a:r>
              <a:rPr lang="en-IN" dirty="0" smtClean="0">
                <a:solidFill>
                  <a:srgbClr val="92D050"/>
                </a:solidFill>
                <a:latin typeface="Berlin Sans FB Demi" pitchFamily="34" charset="0"/>
              </a:rPr>
              <a:t>C.  Best and cheapest goods</a:t>
            </a:r>
          </a:p>
          <a:p>
            <a:r>
              <a:rPr lang="en-IN" dirty="0" smtClean="0">
                <a:latin typeface="Berlin Sans FB Demi" pitchFamily="34" charset="0"/>
              </a:rPr>
              <a:t>D.  None of these</a:t>
            </a:r>
            <a:endParaRPr lang="en-IN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</TotalTime>
  <Words>170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Slide 1</vt:lpstr>
      <vt:lpstr>QUESTION-ANSWER SESSION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jahanvi</dc:creator>
  <cp:lastModifiedBy>jahanvi</cp:lastModifiedBy>
  <cp:revision>13</cp:revision>
  <dcterms:created xsi:type="dcterms:W3CDTF">2020-03-22T05:45:07Z</dcterms:created>
  <dcterms:modified xsi:type="dcterms:W3CDTF">2020-04-26T14:33:23Z</dcterms:modified>
</cp:coreProperties>
</file>