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akmcqs.com/auditing-mcqs/internal-check-carried-by___________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13-Auditing-Book-by-TR-Sharma-For-BCom-III-Year-of-Various-Universities-1.jpg"/>
          <p:cNvPicPr>
            <a:picLocks noGrp="1" noChangeAspect="1"/>
          </p:cNvPicPr>
          <p:nvPr>
            <p:ph idx="1"/>
          </p:nvPr>
        </p:nvPicPr>
        <p:blipFill>
          <a:blip r:embed="rId2"/>
          <a:srcRect b="19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2857496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BY JAHANAVI DEO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B.COM 1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DEPARTMENT OF COMMERCE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M.L ARYA COLLEGE, KASBA</a:t>
            </a:r>
            <a:endParaRPr lang="en-IN" sz="2000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r>
              <a:rPr lang="en-IN" dirty="0" smtClean="0"/>
              <a:t>QUESTION-ANSWER SESSION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Berlin Sans FB Demi" pitchFamily="34" charset="0"/>
                <a:hlinkClick r:id="rId2"/>
              </a:rPr>
              <a:t>Internal check is carried on by___________?</a:t>
            </a:r>
            <a:endParaRPr lang="en-IN" b="1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r>
              <a:rPr lang="en-IN" dirty="0" smtClean="0">
                <a:latin typeface="Berlin Sans FB Demi" pitchFamily="34" charset="0"/>
              </a:rPr>
              <a:t>A. Staff specially appointed for the purpose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dirty="0" smtClean="0">
                <a:latin typeface="Berlin Sans FB Demi" pitchFamily="34" charset="0"/>
              </a:rPr>
              <a:t>B. Internal auditor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dirty="0" smtClean="0">
                <a:latin typeface="Berlin Sans FB Demi" pitchFamily="34" charset="0"/>
              </a:rPr>
              <a:t>C. Supervisor of the staff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b="1" dirty="0" smtClean="0">
                <a:solidFill>
                  <a:srgbClr val="92D050"/>
                </a:solidFill>
                <a:latin typeface="Berlin Sans FB Demi" pitchFamily="34" charset="0"/>
              </a:rPr>
              <a:t>D. Members of the staff</a:t>
            </a:r>
            <a:endParaRPr lang="en-IN" dirty="0" smtClean="0">
              <a:solidFill>
                <a:srgbClr val="92D050"/>
              </a:solidFill>
              <a:latin typeface="Berlin Sans FB Demi" pitchFamily="34" charset="0"/>
            </a:endParaRPr>
          </a:p>
          <a:p>
            <a:endParaRPr lang="en-IN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process of distribution of work among employees according to their ability is known as:</a:t>
            </a:r>
          </a:p>
          <a:p>
            <a:r>
              <a:rPr lang="en-IN" dirty="0" smtClean="0">
                <a:latin typeface="Berlin Sans FB Demi" pitchFamily="34" charset="0"/>
              </a:rPr>
              <a:t>A. Internal audit</a:t>
            </a:r>
          </a:p>
          <a:p>
            <a:r>
              <a:rPr lang="en-IN" dirty="0" smtClean="0">
                <a:latin typeface="Berlin Sans FB Demi" pitchFamily="34" charset="0"/>
              </a:rPr>
              <a:t>B. Internal control</a:t>
            </a:r>
          </a:p>
          <a:p>
            <a:r>
              <a:rPr lang="en-IN" b="1" dirty="0" smtClean="0">
                <a:solidFill>
                  <a:srgbClr val="92D050"/>
                </a:solidFill>
                <a:latin typeface="Berlin Sans FB Demi" pitchFamily="34" charset="0"/>
              </a:rPr>
              <a:t>C. Internal check</a:t>
            </a:r>
          </a:p>
          <a:p>
            <a:r>
              <a:rPr lang="en-IN" dirty="0" smtClean="0">
                <a:latin typeface="Berlin Sans FB Demi" pitchFamily="34" charset="0"/>
              </a:rPr>
              <a:t>D.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main object of internal check is:</a:t>
            </a:r>
          </a:p>
          <a:p>
            <a:r>
              <a:rPr lang="en-IN" dirty="0" smtClean="0">
                <a:latin typeface="Berlin Sans FB Demi" pitchFamily="34" charset="0"/>
              </a:rPr>
              <a:t>A. To find out errors and fraud</a:t>
            </a:r>
          </a:p>
          <a:p>
            <a:r>
              <a:rPr lang="en-IN" dirty="0" smtClean="0">
                <a:latin typeface="Berlin Sans FB Demi" pitchFamily="34" charset="0"/>
              </a:rPr>
              <a:t>B. To examine accounts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C. To distribute the duties among employees</a:t>
            </a:r>
          </a:p>
          <a:p>
            <a:r>
              <a:rPr lang="en-IN" dirty="0" smtClean="0">
                <a:latin typeface="Berlin Sans FB Demi" pitchFamily="34" charset="0"/>
              </a:rPr>
              <a:t>D. To verify assets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best medium of payment is:</a:t>
            </a:r>
          </a:p>
          <a:p>
            <a:r>
              <a:rPr lang="en-IN" dirty="0" smtClean="0">
                <a:latin typeface="Berlin Sans FB Demi" pitchFamily="34" charset="0"/>
              </a:rPr>
              <a:t>A. Cash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B.  Bank</a:t>
            </a:r>
          </a:p>
          <a:p>
            <a:r>
              <a:rPr lang="en-IN" dirty="0" smtClean="0">
                <a:latin typeface="Berlin Sans FB Demi" pitchFamily="34" charset="0"/>
              </a:rPr>
              <a:t>C. Bills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Which method is suitable for recording of wages: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A. Wage register</a:t>
            </a:r>
          </a:p>
          <a:p>
            <a:r>
              <a:rPr lang="en-IN" dirty="0" smtClean="0">
                <a:latin typeface="Berlin Sans FB Demi" pitchFamily="34" charset="0"/>
              </a:rPr>
              <a:t>B.  Wage schedule</a:t>
            </a:r>
          </a:p>
          <a:p>
            <a:r>
              <a:rPr lang="en-IN" dirty="0" smtClean="0">
                <a:latin typeface="Berlin Sans FB Demi" pitchFamily="34" charset="0"/>
              </a:rPr>
              <a:t>C.  Wage cards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universal principle of purchases is:</a:t>
            </a:r>
          </a:p>
          <a:p>
            <a:r>
              <a:rPr lang="en-IN" dirty="0" smtClean="0">
                <a:latin typeface="Berlin Sans FB Demi" pitchFamily="34" charset="0"/>
              </a:rPr>
              <a:t>A. Best goods</a:t>
            </a:r>
          </a:p>
          <a:p>
            <a:r>
              <a:rPr lang="en-IN" dirty="0" smtClean="0">
                <a:latin typeface="Berlin Sans FB Demi" pitchFamily="34" charset="0"/>
              </a:rPr>
              <a:t>B.  Cheapest goods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C.  Best and cheapest goods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170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Slide 1</vt:lpstr>
      <vt:lpstr>QUESTION-ANSWER SESSION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13</cp:revision>
  <dcterms:created xsi:type="dcterms:W3CDTF">2020-03-22T05:45:07Z</dcterms:created>
  <dcterms:modified xsi:type="dcterms:W3CDTF">2020-04-26T14:33:23Z</dcterms:modified>
</cp:coreProperties>
</file>