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tableStyles" Target="tableStyle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theme" Target="theme/theme1.xml" /><Relationship Id="rId5" Type="http://schemas.openxmlformats.org/officeDocument/2006/relationships/slide" Target="slides/slide4.xml" /><Relationship Id="rId10" Type="http://schemas.openxmlformats.org/officeDocument/2006/relationships/viewProps" Target="viewProps.xml" /><Relationship Id="rId4" Type="http://schemas.openxmlformats.org/officeDocument/2006/relationships/slide" Target="slides/slide3.xml" /><Relationship Id="rId9" Type="http://schemas.openxmlformats.org/officeDocument/2006/relationships/presProps" Target="presProp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GB"/>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5/4/2020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5/4/2020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5/4/2020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5/4/2020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GB"/>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5/4/2020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5/4/2020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5/4/2020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GB"/>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5/4/2020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5/4/2020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GB"/>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5/4/2020</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GB"/>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5/4/2020</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5/4/2020</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297DB9-04F0-3744-914E-5D87DA922334}"/>
              </a:ext>
            </a:extLst>
          </p:cNvPr>
          <p:cNvSpPr>
            <a:spLocks noGrp="1"/>
          </p:cNvSpPr>
          <p:nvPr>
            <p:ph type="ctrTitle"/>
          </p:nvPr>
        </p:nvSpPr>
        <p:spPr/>
        <p:txBody>
          <a:bodyPr>
            <a:normAutofit fontScale="90000"/>
          </a:bodyPr>
          <a:lstStyle/>
          <a:p>
            <a:r>
              <a:rPr lang="en-GB"/>
              <a:t>1956 की औधोगिक नीति </a:t>
            </a:r>
            <a:br>
              <a:rPr lang="en-GB"/>
            </a:br>
            <a:r>
              <a:rPr lang="en-GB"/>
              <a:t>डॉ सिकन्दर प्रसाद यादव अर्थशास्त्र विभाग</a:t>
            </a:r>
            <a:br>
              <a:rPr lang="en-GB"/>
            </a:br>
            <a:r>
              <a:rPr lang="en-GB"/>
              <a:t>एम.एल .ए .का .कसबा 04/05/2020</a:t>
            </a:r>
            <a:endParaRPr lang="en-US"/>
          </a:p>
        </p:txBody>
      </p:sp>
      <p:sp>
        <p:nvSpPr>
          <p:cNvPr id="3" name="Subtitle 2">
            <a:extLst>
              <a:ext uri="{FF2B5EF4-FFF2-40B4-BE49-F238E27FC236}">
                <a16:creationId xmlns:a16="http://schemas.microsoft.com/office/drawing/2014/main" id="{767908CC-5B39-2243-B6B6-034DB47AB8A2}"/>
              </a:ext>
            </a:extLst>
          </p:cNvPr>
          <p:cNvSpPr>
            <a:spLocks noGrp="1"/>
          </p:cNvSpPr>
          <p:nvPr>
            <p:ph type="subTitle" idx="1"/>
          </p:nvPr>
        </p:nvSpPr>
        <p:spPr>
          <a:xfrm>
            <a:off x="3126550" y="4443968"/>
            <a:ext cx="6370256" cy="1148469"/>
          </a:xfrm>
        </p:spPr>
        <p:txBody>
          <a:bodyPr>
            <a:normAutofit fontScale="85000" lnSpcReduction="10000"/>
          </a:bodyPr>
          <a:lstStyle/>
          <a:p>
            <a:r>
              <a:rPr lang="en-GB"/>
              <a:t>स्वतंत्रता के पूर्व भारत में कोई ठोस औधोगिक नीति नहीं थी ।ब्रिटिश सरकार ने भारत को अपना उपनिवेश बना कर रखा था । यहां के कच्चे माल ले जाकर अपने देश के उद्योगों में तैयार कर पुनः महंगे दामों में यहाँ बेचते थे ।उस समय अन्य उद्योगों के अपेक्षा जुट एवं कपास उद्योगों में ही अधिक लोग काम करते थे ।</a:t>
            </a:r>
          </a:p>
          <a:p>
            <a:endParaRPr lang="en-GB"/>
          </a:p>
        </p:txBody>
      </p:sp>
    </p:spTree>
    <p:extLst>
      <p:ext uri="{BB962C8B-B14F-4D97-AF65-F5344CB8AC3E}">
        <p14:creationId xmlns:p14="http://schemas.microsoft.com/office/powerpoint/2010/main" val="37337150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2F79B7-C99A-4447-AC79-58670FD4638E}"/>
              </a:ext>
            </a:extLst>
          </p:cNvPr>
          <p:cNvSpPr>
            <a:spLocks noGrp="1"/>
          </p:cNvSpPr>
          <p:nvPr>
            <p:ph type="title"/>
          </p:nvPr>
        </p:nvSpPr>
        <p:spPr/>
        <p:txBody>
          <a:bodyPr/>
          <a:lstStyle/>
          <a:p>
            <a:r>
              <a:rPr lang="en-GB"/>
              <a:t>1956की औधोगिक नीति </a:t>
            </a:r>
            <a:endParaRPr lang="en-US"/>
          </a:p>
        </p:txBody>
      </p:sp>
      <p:sp>
        <p:nvSpPr>
          <p:cNvPr id="3" name="Content Placeholder 2">
            <a:extLst>
              <a:ext uri="{FF2B5EF4-FFF2-40B4-BE49-F238E27FC236}">
                <a16:creationId xmlns:a16="http://schemas.microsoft.com/office/drawing/2014/main" id="{77A7C54E-6F06-F142-8374-BA32E77A6912}"/>
              </a:ext>
            </a:extLst>
          </p:cNvPr>
          <p:cNvSpPr>
            <a:spLocks noGrp="1"/>
          </p:cNvSpPr>
          <p:nvPr>
            <p:ph idx="1"/>
          </p:nvPr>
        </p:nvSpPr>
        <p:spPr>
          <a:xfrm>
            <a:off x="1655925" y="2791325"/>
            <a:ext cx="7729728" cy="3101983"/>
          </a:xfrm>
        </p:spPr>
        <p:txBody>
          <a:bodyPr>
            <a:normAutofit lnSpcReduction="10000"/>
          </a:bodyPr>
          <a:lstStyle/>
          <a:p>
            <a:r>
              <a:rPr lang="en-GB"/>
              <a:t>स्वतंत्रता के बाद औधोगिक विकास के लिए सर्वप्रथम 1948ई0 में औधोगिक नीति बनाई गई ।परन्तु कुछ कमियों एवं राजनीतिक परिवर्तनों के कारण औधोगिक नीति में भी परिवर्तन किया गया ।1948की औधोगिक नीति 8वर्षों  तक चली ।</a:t>
            </a:r>
          </a:p>
          <a:p>
            <a:r>
              <a:rPr lang="en-GB"/>
              <a:t>  पुनः आर्थिक परिवर्तन के कारण तथा 26 जनवरी 1950 में नया संविधान लागू होने के कारण मौलिक अधिकार तथा नीति निर्देशक सिध्दांतों को शामिल किया गया । साथ ही 1954 में मिश्रित अर्थव्यवस्था के स्थान पर देश में समाजवादी व्यवस्था को स्वीकार किया गया ।इस उदेश्य की प्राप्ति के लिए भी औधोगिक नीति में बदलाव की आवश्यकता महसूस की गई ।</a:t>
            </a:r>
          </a:p>
          <a:p>
            <a:r>
              <a:rPr lang="en-GB"/>
              <a:t>      प्रथम पंचवर्षीय योजना की अवधि भी समाप्त होने के कारण 1 अप्रैल 1956 से  द्वितीय पंचवर्षीय योजना आरंभ किया गया ।इस द्वितीय पंचवर्षीय योजना में औधोगिक विकास पर विशेष ध्यान दिया  गया ।औधोगिक बिकास को प्राथमिकता देने के कारण भी 1956 में नयी औधोगिक नीति की घोषणा की गई ।</a:t>
            </a:r>
            <a:endParaRPr lang="en-US"/>
          </a:p>
        </p:txBody>
      </p:sp>
    </p:spTree>
    <p:extLst>
      <p:ext uri="{BB962C8B-B14F-4D97-AF65-F5344CB8AC3E}">
        <p14:creationId xmlns:p14="http://schemas.microsoft.com/office/powerpoint/2010/main" val="221515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003BCA-9955-674C-B047-8417D8EE2B22}"/>
              </a:ext>
            </a:extLst>
          </p:cNvPr>
          <p:cNvSpPr>
            <a:spLocks noGrp="1"/>
          </p:cNvSpPr>
          <p:nvPr>
            <p:ph type="title"/>
          </p:nvPr>
        </p:nvSpPr>
        <p:spPr/>
        <p:txBody>
          <a:bodyPr/>
          <a:lstStyle/>
          <a:p>
            <a:r>
              <a:rPr lang="en-GB"/>
              <a:t>उदेश्य </a:t>
            </a:r>
            <a:endParaRPr lang="en-US"/>
          </a:p>
        </p:txBody>
      </p:sp>
      <p:sp>
        <p:nvSpPr>
          <p:cNvPr id="3" name="Content Placeholder 2">
            <a:extLst>
              <a:ext uri="{FF2B5EF4-FFF2-40B4-BE49-F238E27FC236}">
                <a16:creationId xmlns:a16="http://schemas.microsoft.com/office/drawing/2014/main" id="{B3D927A1-AFBC-0D4F-B9BA-ABF4C7DA3F53}"/>
              </a:ext>
            </a:extLst>
          </p:cNvPr>
          <p:cNvSpPr>
            <a:spLocks noGrp="1"/>
          </p:cNvSpPr>
          <p:nvPr>
            <p:ph idx="1"/>
          </p:nvPr>
        </p:nvSpPr>
        <p:spPr/>
        <p:txBody>
          <a:bodyPr/>
          <a:lstStyle/>
          <a:p>
            <a:r>
              <a:rPr lang="en-GB"/>
              <a:t>इस औधोगिक नीति का मुख्य उद्देश्य आर्थिक विकास की गति में बृधि करना था ।भारी उद्योगों को भी विकसित करने का उद्देश्य था ।इसके अतिरिक्त आय एवं सम्पत्ति के विषमता को दूर करना, सार्वजनिक क्षेत्र के उद्योगों का विस्तार,सहकारी क्षेत्र का निर्माण करना तथा एकाधिकार को कम कर आर्थिक विकेन्द्रीकरण का भी उदेश्य इस औधोगिक नीति का रहा ।</a:t>
            </a:r>
            <a:endParaRPr lang="en-US"/>
          </a:p>
        </p:txBody>
      </p:sp>
    </p:spTree>
    <p:extLst>
      <p:ext uri="{BB962C8B-B14F-4D97-AF65-F5344CB8AC3E}">
        <p14:creationId xmlns:p14="http://schemas.microsoft.com/office/powerpoint/2010/main" val="28539887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61CB77-5811-3147-95D8-786ABB74649F}"/>
              </a:ext>
            </a:extLst>
          </p:cNvPr>
          <p:cNvSpPr>
            <a:spLocks noGrp="1"/>
          </p:cNvSpPr>
          <p:nvPr>
            <p:ph type="title"/>
          </p:nvPr>
        </p:nvSpPr>
        <p:spPr/>
        <p:txBody>
          <a:bodyPr/>
          <a:lstStyle/>
          <a:p>
            <a:r>
              <a:rPr lang="en-GB"/>
              <a:t>विशेषताएँ </a:t>
            </a:r>
            <a:endParaRPr lang="en-US"/>
          </a:p>
        </p:txBody>
      </p:sp>
      <p:sp>
        <p:nvSpPr>
          <p:cNvPr id="3" name="Content Placeholder 2">
            <a:extLst>
              <a:ext uri="{FF2B5EF4-FFF2-40B4-BE49-F238E27FC236}">
                <a16:creationId xmlns:a16="http://schemas.microsoft.com/office/drawing/2014/main" id="{4535BEF7-DBC2-D341-AC12-6A21B69B2D09}"/>
              </a:ext>
            </a:extLst>
          </p:cNvPr>
          <p:cNvSpPr>
            <a:spLocks noGrp="1"/>
          </p:cNvSpPr>
          <p:nvPr>
            <p:ph idx="1"/>
          </p:nvPr>
        </p:nvSpPr>
        <p:spPr/>
        <p:txBody>
          <a:bodyPr>
            <a:normAutofit lnSpcReduction="10000"/>
          </a:bodyPr>
          <a:lstStyle/>
          <a:p>
            <a:r>
              <a:rPr lang="en-GB"/>
              <a:t>1956 की औधोगिक नीति की कुछ विशेषताएँ हैं जो निम्न लिखित है </a:t>
            </a:r>
          </a:p>
          <a:p>
            <a:r>
              <a:rPr lang="en-GB"/>
              <a:t>1 ----- उद्योगों को तीन श्रेणियों में बांटा गया </a:t>
            </a:r>
          </a:p>
          <a:p>
            <a:r>
              <a:rPr lang="en-GB"/>
              <a:t>(क) प्रथम श्रेणी में वैसे उद्योगों को रखा गया जिनके भावी विकास की पूरी जिम्मेवारी सरकार पर होगी ।इस श्रेणी में 17 उद्योगों को रखा गया ।जिसमें अस्त्र-शास्र, अणु शक्ति, लोहा, इस्पात, भारी मशीन, कोयला, खनिज तेल, जहाज निर्माण, वायुयान का निर्माण, टेलिफोन, विद्युत उत्पादन, एवं वितरण, वायुयान एवं रेल इत्यादि को रखा गया ।इस श्रेणी में 1948 की प्रथम एवं द्वितीय श्रेणी के उद्योगों को मिला कर एक श्रेणी में कर दिया गया ।</a:t>
            </a:r>
          </a:p>
          <a:p>
            <a:r>
              <a:rPr lang="en-GB"/>
              <a:t>(,ख) द्वितीय श्रेणी में वैसे उद्योगों को रखा गया जिन पर बाद में सरकार का स्वामित्व होगा ।इस श्रेणी में 12 उद्योगों को रखा गया जिन में अल्युमिनियम, औजार  एण्टीबायटीक, खाद, कृत्रिम रबर, आवश्यक दवाइयां, सड़क एवं समुद्री यातायात को रखा गया ।</a:t>
            </a:r>
          </a:p>
          <a:p>
            <a:endParaRPr lang="en-US"/>
          </a:p>
        </p:txBody>
      </p:sp>
    </p:spTree>
    <p:extLst>
      <p:ext uri="{BB962C8B-B14F-4D97-AF65-F5344CB8AC3E}">
        <p14:creationId xmlns:p14="http://schemas.microsoft.com/office/powerpoint/2010/main" val="27984172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3EE4F-5BE3-8D4E-AEFD-0DD4824657F6}"/>
              </a:ext>
            </a:extLst>
          </p:cNvPr>
          <p:cNvSpPr>
            <a:spLocks noGrp="1"/>
          </p:cNvSpPr>
          <p:nvPr>
            <p:ph type="title"/>
          </p:nvPr>
        </p:nvSpPr>
        <p:spPr/>
        <p:txBody>
          <a:bodyPr/>
          <a:lstStyle/>
          <a:p>
            <a:r>
              <a:rPr lang="en-GB"/>
              <a:t>विशेषताएँ </a:t>
            </a:r>
            <a:endParaRPr lang="en-US"/>
          </a:p>
        </p:txBody>
      </p:sp>
      <p:sp>
        <p:nvSpPr>
          <p:cNvPr id="3" name="Content Placeholder 2">
            <a:extLst>
              <a:ext uri="{FF2B5EF4-FFF2-40B4-BE49-F238E27FC236}">
                <a16:creationId xmlns:a16="http://schemas.microsoft.com/office/drawing/2014/main" id="{1A32F2AB-C6B9-224D-A9FB-A1FBD3BE138F}"/>
              </a:ext>
            </a:extLst>
          </p:cNvPr>
          <p:cNvSpPr>
            <a:spLocks noGrp="1"/>
          </p:cNvSpPr>
          <p:nvPr>
            <p:ph idx="1"/>
          </p:nvPr>
        </p:nvSpPr>
        <p:spPr/>
        <p:txBody>
          <a:bodyPr>
            <a:normAutofit fontScale="92500" lnSpcReduction="10000"/>
          </a:bodyPr>
          <a:lstStyle/>
          <a:p>
            <a:r>
              <a:rPr lang="en-GB"/>
              <a:t>(ग,)  तृतीय श्रेणी शेष सभी उद्योगों को रखा गया जिन पर भावी विकास निजी क्षेत्र के प्रयत्न पर छोड़ दिया गया ।इसमें कारखाना स्थापित करने की स्वतंत्रता होगी ।इस श्रेणी के उद्योगों का निजी क्षेत्र में विकास हो सके,इस लिए सरकार ने यातायात, बिजली, आर्थिक सहायता आदि सुविधाएं का आश्वासन दिया गया ।</a:t>
            </a:r>
          </a:p>
          <a:p>
            <a:r>
              <a:rPr lang="en-GB"/>
              <a:t>2 -----लघु एवं कुटीर उद्योगों को महत्व दिया गया ।1956की औधोगिक नीति में बेरोजगारी की समस्या को हल करने के लिए आय का न्याय संगत बंटवारा तथा उत्पादन का विकेन्द्रीकरण करने के उद्देश्य से कुटीर एवं लघु उद्योगों के महत्व को स्वीकार किया गया ।</a:t>
            </a:r>
          </a:p>
          <a:p>
            <a:r>
              <a:rPr lang="en-GB"/>
              <a:t>3------ विभिन्न क्षेत्रों का संतुलित औधोगिक विकास भी प्रमुख उद्देश्य धा ।</a:t>
            </a:r>
          </a:p>
          <a:p>
            <a:r>
              <a:rPr lang="en-GB"/>
              <a:t>4---- औधोगिक शांति की स्थापना पर भी जोर दिया गया 1948की औधोगिक नीति के समान इस नीति में भी बेहतर औधोगिक सम्बन्ध रखने के लिए औधोगिक शांति की स्थापना पर भी जोर दिया गया ।</a:t>
            </a:r>
            <a:endParaRPr lang="en-US"/>
          </a:p>
        </p:txBody>
      </p:sp>
    </p:spTree>
    <p:extLst>
      <p:ext uri="{BB962C8B-B14F-4D97-AF65-F5344CB8AC3E}">
        <p14:creationId xmlns:p14="http://schemas.microsoft.com/office/powerpoint/2010/main" val="9947069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D238D5-2986-6C4B-BD71-2F4B90A0083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8C681FE-68C8-4245-BB70-38E8003E532F}"/>
              </a:ext>
            </a:extLst>
          </p:cNvPr>
          <p:cNvSpPr>
            <a:spLocks noGrp="1"/>
          </p:cNvSpPr>
          <p:nvPr>
            <p:ph idx="1"/>
          </p:nvPr>
        </p:nvSpPr>
        <p:spPr/>
        <p:txBody>
          <a:bodyPr/>
          <a:lstStyle/>
          <a:p>
            <a:pPr marL="0" indent="0">
              <a:buNone/>
            </a:pPr>
            <a:r>
              <a:rPr lang="en-GB"/>
              <a:t>      इसके साथ ही तकनीकि एवं प्रबंध सम्बंधी योग्यता एवं प्रशिक्षण की सुविधा का भी ख्याल रखा गया ।</a:t>
            </a:r>
          </a:p>
          <a:p>
            <a:pPr marL="0" indent="0">
              <a:buNone/>
            </a:pPr>
            <a:r>
              <a:rPr lang="en-GB"/>
              <a:t>       इस प्रकार हम देखते हैं कि 1956की औधोगिक नीति में सरकार औधोगिक नीति तथा द्वितीय पंचवर्षीय योजना में निर्धारित कार्यक्रम के बीच समन्वय स्थापित किया गया ।इस औधोगिक नीति को लचीला भी बनाया गया, जिससे उद्योगों के वर्गीकरण में परिवर्तन लाया जा सके ।</a:t>
            </a:r>
          </a:p>
          <a:p>
            <a:pPr marL="0" indent="0">
              <a:buNone/>
            </a:pPr>
            <a:r>
              <a:rPr lang="en-GB"/>
              <a:t>       परन्तु इन विशेषताऔ के बावजूद भी आलोचना से बच नहीं पाए ।कई बिन्दुओं पर इस औधोगिक नीति का आलोचना किया गया ।आलोचना का आधार यह था कि इस नीति में सरकारी नियंत्रण की  शक्ति का उत्तरोत्तर वृद्धि का रास्ता छोड़ दिया गया, जिससे निजी क्षेत्र में औधोगिक प्रेरणा एवं पूंजी निरमाण की दर पर प्रतिकूल प्रभाव पडेगा ।इस औधोगिक नीति के लचीले पन का भी आलोचना किया गया ।</a:t>
            </a:r>
          </a:p>
          <a:p>
            <a:pPr marL="0" indent="0">
              <a:buNone/>
            </a:pPr>
            <a:endParaRPr lang="en-US"/>
          </a:p>
        </p:txBody>
      </p:sp>
    </p:spTree>
    <p:extLst>
      <p:ext uri="{BB962C8B-B14F-4D97-AF65-F5344CB8AC3E}">
        <p14:creationId xmlns:p14="http://schemas.microsoft.com/office/powerpoint/2010/main" val="20588090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86CC55-F536-424F-9A63-64EF4422116A}"/>
              </a:ext>
            </a:extLst>
          </p:cNvPr>
          <p:cNvSpPr>
            <a:spLocks noGrp="1"/>
          </p:cNvSpPr>
          <p:nvPr>
            <p:ph type="title"/>
          </p:nvPr>
        </p:nvSpPr>
        <p:spPr/>
        <p:txBody>
          <a:bodyPr/>
          <a:lstStyle/>
          <a:p>
            <a:r>
              <a:rPr lang="en-GB"/>
              <a:t>निष्कर्ष </a:t>
            </a:r>
            <a:endParaRPr lang="en-US"/>
          </a:p>
        </p:txBody>
      </p:sp>
      <p:sp>
        <p:nvSpPr>
          <p:cNvPr id="3" name="Content Placeholder 2">
            <a:extLst>
              <a:ext uri="{FF2B5EF4-FFF2-40B4-BE49-F238E27FC236}">
                <a16:creationId xmlns:a16="http://schemas.microsoft.com/office/drawing/2014/main" id="{E472802A-2E48-7049-A8CB-B61705FB65BD}"/>
              </a:ext>
            </a:extLst>
          </p:cNvPr>
          <p:cNvSpPr>
            <a:spLocks noGrp="1"/>
          </p:cNvSpPr>
          <p:nvPr>
            <p:ph idx="1"/>
          </p:nvPr>
        </p:nvSpPr>
        <p:spPr/>
        <p:txBody>
          <a:bodyPr/>
          <a:lstStyle/>
          <a:p>
            <a:r>
              <a:rPr lang="en-GB"/>
              <a:t>हलाकि 1956के औधोगिक नीतिकी कुछ आलोचनाकी ग ई इसके बावजूद यह नीति काफी महत्वपूर्ण साबित हुआ ।औधोगिक बिकास के अपार संभावनाएं रहने के कारण काफी हद तक औधोगिक विकास को बल मिला ।साथ ही इस नीति में निजी क्षेत्र को अपनी क्षमता प्रदर्शित करने का अधिकार एवं अवसर दिया गया ।इस नीति में निजी क्षेत्र पर नियंत्रण रखते हुए स्वतंत्रता भी दी गई, जिससे धन एवं आर्थिक सत्ता का विकेन्द्रीकरण का मार्ग प्रशस्त हुआ </a:t>
            </a:r>
          </a:p>
          <a:p>
            <a:r>
              <a:rPr lang="en-GB"/>
              <a:t>अर्थात यह औधोगिक नीति उद्योगों के विकास केलिए काफी कारगर साबित हुई ।</a:t>
            </a:r>
          </a:p>
        </p:txBody>
      </p:sp>
    </p:spTree>
    <p:extLst>
      <p:ext uri="{BB962C8B-B14F-4D97-AF65-F5344CB8AC3E}">
        <p14:creationId xmlns:p14="http://schemas.microsoft.com/office/powerpoint/2010/main" val="3106252200"/>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7</Slides>
  <Notes>0</Notes>
  <HiddenSlides>0</HiddenSlide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Parcel</vt:lpstr>
      <vt:lpstr>1956 की औधोगिक नीति  डॉ सिकन्दर प्रसाद यादव अर्थशास्त्र विभाग एम.एल .ए .का .कसबा 04/05/2020</vt:lpstr>
      <vt:lpstr>1956की औधोगिक नीति </vt:lpstr>
      <vt:lpstr>उदेश्य </vt:lpstr>
      <vt:lpstr>विशेषताएँ </vt:lpstr>
      <vt:lpstr>विशेषताएँ </vt:lpstr>
      <vt:lpstr>PowerPoint Presentation</vt:lpstr>
      <vt:lpstr>निष्कर्ष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1956 की औधोगिक नीति  डॉ सिकन्दर प्रसाद यादव अर्थशास्त्र विभाग एम.एल .ए .का .कसबा 04/05/2020</dc:title>
  <dc:creator>917667460902</dc:creator>
  <cp:lastModifiedBy>917667460902</cp:lastModifiedBy>
  <cp:revision>2</cp:revision>
  <dcterms:created xsi:type="dcterms:W3CDTF">2020-05-02T06:40:43Z</dcterms:created>
  <dcterms:modified xsi:type="dcterms:W3CDTF">2020-05-04T03:22:06Z</dcterms:modified>
</cp:coreProperties>
</file>