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presProps" Target="presProps.xml" /><Relationship Id="rId5" Type="http://schemas.openxmlformats.org/officeDocument/2006/relationships/slide" Target="slides/slide4.xml" /><Relationship Id="rId4" Type="http://schemas.openxmlformats.org/officeDocument/2006/relationships/slide" Target="slides/slide3.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53274-1839-DA49-A79D-5B10972ACE8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A0FB06AA-3926-464F-BF23-73D81B7903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09916DB1-F3CF-A04F-A8CF-716BFCE804F1}"/>
              </a:ext>
            </a:extLst>
          </p:cNvPr>
          <p:cNvSpPr>
            <a:spLocks noGrp="1"/>
          </p:cNvSpPr>
          <p:nvPr>
            <p:ph type="dt" sz="half" idx="10"/>
          </p:nvPr>
        </p:nvSpPr>
        <p:spPr/>
        <p:txBody>
          <a:bodyPr/>
          <a:lstStyle/>
          <a:p>
            <a:fld id="{3B117994-760F-FA42-B2F7-B908574D5F85}" type="datetimeFigureOut">
              <a:rPr lang="en-US" smtClean="0"/>
              <a:t>5/28/2020</a:t>
            </a:fld>
            <a:endParaRPr lang="en-US"/>
          </a:p>
        </p:txBody>
      </p:sp>
      <p:sp>
        <p:nvSpPr>
          <p:cNvPr id="5" name="Footer Placeholder 4">
            <a:extLst>
              <a:ext uri="{FF2B5EF4-FFF2-40B4-BE49-F238E27FC236}">
                <a16:creationId xmlns:a16="http://schemas.microsoft.com/office/drawing/2014/main" id="{A4EE0A98-3981-9A4F-8D24-1AF0B0C8AF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2552A1-2D7D-1C42-8ED1-7F0FB7360993}"/>
              </a:ext>
            </a:extLst>
          </p:cNvPr>
          <p:cNvSpPr>
            <a:spLocks noGrp="1"/>
          </p:cNvSpPr>
          <p:nvPr>
            <p:ph type="sldNum" sz="quarter" idx="12"/>
          </p:nvPr>
        </p:nvSpPr>
        <p:spPr/>
        <p:txBody>
          <a:bodyPr/>
          <a:lstStyle/>
          <a:p>
            <a:fld id="{D8F80E03-CC0E-5842-BE11-ABB2FD6DB989}" type="slidenum">
              <a:rPr lang="en-US" smtClean="0"/>
              <a:t>‹#›</a:t>
            </a:fld>
            <a:endParaRPr lang="en-US"/>
          </a:p>
        </p:txBody>
      </p:sp>
    </p:spTree>
    <p:extLst>
      <p:ext uri="{BB962C8B-B14F-4D97-AF65-F5344CB8AC3E}">
        <p14:creationId xmlns:p14="http://schemas.microsoft.com/office/powerpoint/2010/main" val="3734018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5819D-1121-464E-848F-A2C689519C5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D64FA54D-FC1B-DB40-92A3-B8AB6312D6A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6BB701F-3645-8743-996F-8AACF49ED737}"/>
              </a:ext>
            </a:extLst>
          </p:cNvPr>
          <p:cNvSpPr>
            <a:spLocks noGrp="1"/>
          </p:cNvSpPr>
          <p:nvPr>
            <p:ph type="dt" sz="half" idx="10"/>
          </p:nvPr>
        </p:nvSpPr>
        <p:spPr/>
        <p:txBody>
          <a:bodyPr/>
          <a:lstStyle/>
          <a:p>
            <a:fld id="{3B117994-760F-FA42-B2F7-B908574D5F85}" type="datetimeFigureOut">
              <a:rPr lang="en-US" smtClean="0"/>
              <a:t>5/28/2020</a:t>
            </a:fld>
            <a:endParaRPr lang="en-US"/>
          </a:p>
        </p:txBody>
      </p:sp>
      <p:sp>
        <p:nvSpPr>
          <p:cNvPr id="5" name="Footer Placeholder 4">
            <a:extLst>
              <a:ext uri="{FF2B5EF4-FFF2-40B4-BE49-F238E27FC236}">
                <a16:creationId xmlns:a16="http://schemas.microsoft.com/office/drawing/2014/main" id="{766A965F-ABC0-FC40-BA82-CF3447EDD8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0A2976-D709-CD45-B2B0-98C0C8145C70}"/>
              </a:ext>
            </a:extLst>
          </p:cNvPr>
          <p:cNvSpPr>
            <a:spLocks noGrp="1"/>
          </p:cNvSpPr>
          <p:nvPr>
            <p:ph type="sldNum" sz="quarter" idx="12"/>
          </p:nvPr>
        </p:nvSpPr>
        <p:spPr/>
        <p:txBody>
          <a:bodyPr/>
          <a:lstStyle/>
          <a:p>
            <a:fld id="{D8F80E03-CC0E-5842-BE11-ABB2FD6DB989}" type="slidenum">
              <a:rPr lang="en-US" smtClean="0"/>
              <a:t>‹#›</a:t>
            </a:fld>
            <a:endParaRPr lang="en-US"/>
          </a:p>
        </p:txBody>
      </p:sp>
    </p:spTree>
    <p:extLst>
      <p:ext uri="{BB962C8B-B14F-4D97-AF65-F5344CB8AC3E}">
        <p14:creationId xmlns:p14="http://schemas.microsoft.com/office/powerpoint/2010/main" val="3185656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B0077D-B914-164E-98A6-02D163A87ED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FD305A3-E1DE-794B-BB2A-22F2609E302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8775A5C-8D32-2948-8380-38FEC320E107}"/>
              </a:ext>
            </a:extLst>
          </p:cNvPr>
          <p:cNvSpPr>
            <a:spLocks noGrp="1"/>
          </p:cNvSpPr>
          <p:nvPr>
            <p:ph type="dt" sz="half" idx="10"/>
          </p:nvPr>
        </p:nvSpPr>
        <p:spPr/>
        <p:txBody>
          <a:bodyPr/>
          <a:lstStyle/>
          <a:p>
            <a:fld id="{3B117994-760F-FA42-B2F7-B908574D5F85}" type="datetimeFigureOut">
              <a:rPr lang="en-US" smtClean="0"/>
              <a:t>5/28/2020</a:t>
            </a:fld>
            <a:endParaRPr lang="en-US"/>
          </a:p>
        </p:txBody>
      </p:sp>
      <p:sp>
        <p:nvSpPr>
          <p:cNvPr id="5" name="Footer Placeholder 4">
            <a:extLst>
              <a:ext uri="{FF2B5EF4-FFF2-40B4-BE49-F238E27FC236}">
                <a16:creationId xmlns:a16="http://schemas.microsoft.com/office/drawing/2014/main" id="{F649E061-D9FB-1A40-8474-14ADB9ACFD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A0066B-D95F-3340-B933-0A3C8A866095}"/>
              </a:ext>
            </a:extLst>
          </p:cNvPr>
          <p:cNvSpPr>
            <a:spLocks noGrp="1"/>
          </p:cNvSpPr>
          <p:nvPr>
            <p:ph type="sldNum" sz="quarter" idx="12"/>
          </p:nvPr>
        </p:nvSpPr>
        <p:spPr/>
        <p:txBody>
          <a:bodyPr/>
          <a:lstStyle/>
          <a:p>
            <a:fld id="{D8F80E03-CC0E-5842-BE11-ABB2FD6DB989}" type="slidenum">
              <a:rPr lang="en-US" smtClean="0"/>
              <a:t>‹#›</a:t>
            </a:fld>
            <a:endParaRPr lang="en-US"/>
          </a:p>
        </p:txBody>
      </p:sp>
    </p:spTree>
    <p:extLst>
      <p:ext uri="{BB962C8B-B14F-4D97-AF65-F5344CB8AC3E}">
        <p14:creationId xmlns:p14="http://schemas.microsoft.com/office/powerpoint/2010/main" val="3796570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04A9F-9E3B-2742-93D9-F821CB7CBFD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D564D9D-10A7-D144-A3CE-B62FBEAFF97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BB64AB3-14C7-A74B-AACD-CB6AA353FB6C}"/>
              </a:ext>
            </a:extLst>
          </p:cNvPr>
          <p:cNvSpPr>
            <a:spLocks noGrp="1"/>
          </p:cNvSpPr>
          <p:nvPr>
            <p:ph type="dt" sz="half" idx="10"/>
          </p:nvPr>
        </p:nvSpPr>
        <p:spPr/>
        <p:txBody>
          <a:bodyPr/>
          <a:lstStyle/>
          <a:p>
            <a:fld id="{3B117994-760F-FA42-B2F7-B908574D5F85}" type="datetimeFigureOut">
              <a:rPr lang="en-US" smtClean="0"/>
              <a:t>5/28/2020</a:t>
            </a:fld>
            <a:endParaRPr lang="en-US"/>
          </a:p>
        </p:txBody>
      </p:sp>
      <p:sp>
        <p:nvSpPr>
          <p:cNvPr id="5" name="Footer Placeholder 4">
            <a:extLst>
              <a:ext uri="{FF2B5EF4-FFF2-40B4-BE49-F238E27FC236}">
                <a16:creationId xmlns:a16="http://schemas.microsoft.com/office/drawing/2014/main" id="{DA237EC0-837A-504B-B3F9-7437D765CD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92802F-01C9-7949-B6D9-7467B3984ECD}"/>
              </a:ext>
            </a:extLst>
          </p:cNvPr>
          <p:cNvSpPr>
            <a:spLocks noGrp="1"/>
          </p:cNvSpPr>
          <p:nvPr>
            <p:ph type="sldNum" sz="quarter" idx="12"/>
          </p:nvPr>
        </p:nvSpPr>
        <p:spPr/>
        <p:txBody>
          <a:bodyPr/>
          <a:lstStyle/>
          <a:p>
            <a:fld id="{D8F80E03-CC0E-5842-BE11-ABB2FD6DB989}" type="slidenum">
              <a:rPr lang="en-US" smtClean="0"/>
              <a:t>‹#›</a:t>
            </a:fld>
            <a:endParaRPr lang="en-US"/>
          </a:p>
        </p:txBody>
      </p:sp>
    </p:spTree>
    <p:extLst>
      <p:ext uri="{BB962C8B-B14F-4D97-AF65-F5344CB8AC3E}">
        <p14:creationId xmlns:p14="http://schemas.microsoft.com/office/powerpoint/2010/main" val="608630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34B24-8E27-BD4A-85D6-BF36A6DFFDB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C7CBCD31-79A2-8B45-B596-347AD4D69B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73AD67C-C0F0-1947-B0D7-15DC29E62D85}"/>
              </a:ext>
            </a:extLst>
          </p:cNvPr>
          <p:cNvSpPr>
            <a:spLocks noGrp="1"/>
          </p:cNvSpPr>
          <p:nvPr>
            <p:ph type="dt" sz="half" idx="10"/>
          </p:nvPr>
        </p:nvSpPr>
        <p:spPr/>
        <p:txBody>
          <a:bodyPr/>
          <a:lstStyle/>
          <a:p>
            <a:fld id="{3B117994-760F-FA42-B2F7-B908574D5F85}" type="datetimeFigureOut">
              <a:rPr lang="en-US" smtClean="0"/>
              <a:t>5/28/2020</a:t>
            </a:fld>
            <a:endParaRPr lang="en-US"/>
          </a:p>
        </p:txBody>
      </p:sp>
      <p:sp>
        <p:nvSpPr>
          <p:cNvPr id="5" name="Footer Placeholder 4">
            <a:extLst>
              <a:ext uri="{FF2B5EF4-FFF2-40B4-BE49-F238E27FC236}">
                <a16:creationId xmlns:a16="http://schemas.microsoft.com/office/drawing/2014/main" id="{ADAB1DBF-E168-7D45-9EB7-EB5D825B03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A6CFA9-BC01-244C-B1B0-D97E3640B050}"/>
              </a:ext>
            </a:extLst>
          </p:cNvPr>
          <p:cNvSpPr>
            <a:spLocks noGrp="1"/>
          </p:cNvSpPr>
          <p:nvPr>
            <p:ph type="sldNum" sz="quarter" idx="12"/>
          </p:nvPr>
        </p:nvSpPr>
        <p:spPr/>
        <p:txBody>
          <a:bodyPr/>
          <a:lstStyle/>
          <a:p>
            <a:fld id="{D8F80E03-CC0E-5842-BE11-ABB2FD6DB989}" type="slidenum">
              <a:rPr lang="en-US" smtClean="0"/>
              <a:t>‹#›</a:t>
            </a:fld>
            <a:endParaRPr lang="en-US"/>
          </a:p>
        </p:txBody>
      </p:sp>
    </p:spTree>
    <p:extLst>
      <p:ext uri="{BB962C8B-B14F-4D97-AF65-F5344CB8AC3E}">
        <p14:creationId xmlns:p14="http://schemas.microsoft.com/office/powerpoint/2010/main" val="1193725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EC48B-6339-6B4B-ADFC-195729E2CE7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14890BE-B4B3-4D43-B088-D9A5D2F91B9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C738F5E4-66BA-ED4B-A2D7-EB8BB9CC769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26754FE5-93A1-424E-B8E5-A13139ED2BAB}"/>
              </a:ext>
            </a:extLst>
          </p:cNvPr>
          <p:cNvSpPr>
            <a:spLocks noGrp="1"/>
          </p:cNvSpPr>
          <p:nvPr>
            <p:ph type="dt" sz="half" idx="10"/>
          </p:nvPr>
        </p:nvSpPr>
        <p:spPr/>
        <p:txBody>
          <a:bodyPr/>
          <a:lstStyle/>
          <a:p>
            <a:fld id="{3B117994-760F-FA42-B2F7-B908574D5F85}" type="datetimeFigureOut">
              <a:rPr lang="en-US" smtClean="0"/>
              <a:t>5/28/2020</a:t>
            </a:fld>
            <a:endParaRPr lang="en-US"/>
          </a:p>
        </p:txBody>
      </p:sp>
      <p:sp>
        <p:nvSpPr>
          <p:cNvPr id="6" name="Footer Placeholder 5">
            <a:extLst>
              <a:ext uri="{FF2B5EF4-FFF2-40B4-BE49-F238E27FC236}">
                <a16:creationId xmlns:a16="http://schemas.microsoft.com/office/drawing/2014/main" id="{428EEC86-AE21-BE43-9167-F331135E87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2AB6EA-6A62-594C-BB13-205F1F5F4683}"/>
              </a:ext>
            </a:extLst>
          </p:cNvPr>
          <p:cNvSpPr>
            <a:spLocks noGrp="1"/>
          </p:cNvSpPr>
          <p:nvPr>
            <p:ph type="sldNum" sz="quarter" idx="12"/>
          </p:nvPr>
        </p:nvSpPr>
        <p:spPr/>
        <p:txBody>
          <a:bodyPr/>
          <a:lstStyle/>
          <a:p>
            <a:fld id="{D8F80E03-CC0E-5842-BE11-ABB2FD6DB989}" type="slidenum">
              <a:rPr lang="en-US" smtClean="0"/>
              <a:t>‹#›</a:t>
            </a:fld>
            <a:endParaRPr lang="en-US"/>
          </a:p>
        </p:txBody>
      </p:sp>
    </p:spTree>
    <p:extLst>
      <p:ext uri="{BB962C8B-B14F-4D97-AF65-F5344CB8AC3E}">
        <p14:creationId xmlns:p14="http://schemas.microsoft.com/office/powerpoint/2010/main" val="388733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47FB0-0CEC-1341-80ED-3ED1E2D5CA8A}"/>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83E3B96-C9C2-AC44-839E-FE05F37F1A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B2B2FBEE-3BCD-EA46-B461-D1C586AA099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11C92301-D6B0-B944-B845-0554E7A321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7F429AF-6490-2F44-BB5D-25AEFDFF544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A422B459-099A-6C4A-8211-4EB8C44EC40A}"/>
              </a:ext>
            </a:extLst>
          </p:cNvPr>
          <p:cNvSpPr>
            <a:spLocks noGrp="1"/>
          </p:cNvSpPr>
          <p:nvPr>
            <p:ph type="dt" sz="half" idx="10"/>
          </p:nvPr>
        </p:nvSpPr>
        <p:spPr/>
        <p:txBody>
          <a:bodyPr/>
          <a:lstStyle/>
          <a:p>
            <a:fld id="{3B117994-760F-FA42-B2F7-B908574D5F85}" type="datetimeFigureOut">
              <a:rPr lang="en-US" smtClean="0"/>
              <a:t>5/28/2020</a:t>
            </a:fld>
            <a:endParaRPr lang="en-US"/>
          </a:p>
        </p:txBody>
      </p:sp>
      <p:sp>
        <p:nvSpPr>
          <p:cNvPr id="8" name="Footer Placeholder 7">
            <a:extLst>
              <a:ext uri="{FF2B5EF4-FFF2-40B4-BE49-F238E27FC236}">
                <a16:creationId xmlns:a16="http://schemas.microsoft.com/office/drawing/2014/main" id="{84CFF4C4-AF4B-E84C-BEA5-CC7CA95FA10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B5FD2B5-B4C0-0044-9B07-5DDAFCA10053}"/>
              </a:ext>
            </a:extLst>
          </p:cNvPr>
          <p:cNvSpPr>
            <a:spLocks noGrp="1"/>
          </p:cNvSpPr>
          <p:nvPr>
            <p:ph type="sldNum" sz="quarter" idx="12"/>
          </p:nvPr>
        </p:nvSpPr>
        <p:spPr/>
        <p:txBody>
          <a:bodyPr/>
          <a:lstStyle/>
          <a:p>
            <a:fld id="{D8F80E03-CC0E-5842-BE11-ABB2FD6DB989}" type="slidenum">
              <a:rPr lang="en-US" smtClean="0"/>
              <a:t>‹#›</a:t>
            </a:fld>
            <a:endParaRPr lang="en-US"/>
          </a:p>
        </p:txBody>
      </p:sp>
    </p:spTree>
    <p:extLst>
      <p:ext uri="{BB962C8B-B14F-4D97-AF65-F5344CB8AC3E}">
        <p14:creationId xmlns:p14="http://schemas.microsoft.com/office/powerpoint/2010/main" val="2960504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EDED5-95FE-2B4E-BF56-4794279C4A11}"/>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FE5F56B9-7E33-8446-8810-6B40E90B436B}"/>
              </a:ext>
            </a:extLst>
          </p:cNvPr>
          <p:cNvSpPr>
            <a:spLocks noGrp="1"/>
          </p:cNvSpPr>
          <p:nvPr>
            <p:ph type="dt" sz="half" idx="10"/>
          </p:nvPr>
        </p:nvSpPr>
        <p:spPr/>
        <p:txBody>
          <a:bodyPr/>
          <a:lstStyle/>
          <a:p>
            <a:fld id="{3B117994-760F-FA42-B2F7-B908574D5F85}" type="datetimeFigureOut">
              <a:rPr lang="en-US" smtClean="0"/>
              <a:t>5/28/2020</a:t>
            </a:fld>
            <a:endParaRPr lang="en-US"/>
          </a:p>
        </p:txBody>
      </p:sp>
      <p:sp>
        <p:nvSpPr>
          <p:cNvPr id="4" name="Footer Placeholder 3">
            <a:extLst>
              <a:ext uri="{FF2B5EF4-FFF2-40B4-BE49-F238E27FC236}">
                <a16:creationId xmlns:a16="http://schemas.microsoft.com/office/drawing/2014/main" id="{57847F2B-0E33-3644-B72F-110BF38F88F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170523E-EE4C-444B-9534-CD7DCC0E0C5C}"/>
              </a:ext>
            </a:extLst>
          </p:cNvPr>
          <p:cNvSpPr>
            <a:spLocks noGrp="1"/>
          </p:cNvSpPr>
          <p:nvPr>
            <p:ph type="sldNum" sz="quarter" idx="12"/>
          </p:nvPr>
        </p:nvSpPr>
        <p:spPr/>
        <p:txBody>
          <a:bodyPr/>
          <a:lstStyle/>
          <a:p>
            <a:fld id="{D8F80E03-CC0E-5842-BE11-ABB2FD6DB989}" type="slidenum">
              <a:rPr lang="en-US" smtClean="0"/>
              <a:t>‹#›</a:t>
            </a:fld>
            <a:endParaRPr lang="en-US"/>
          </a:p>
        </p:txBody>
      </p:sp>
    </p:spTree>
    <p:extLst>
      <p:ext uri="{BB962C8B-B14F-4D97-AF65-F5344CB8AC3E}">
        <p14:creationId xmlns:p14="http://schemas.microsoft.com/office/powerpoint/2010/main" val="378702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1F2709-B5B1-974D-AFA2-D458DC1436FA}"/>
              </a:ext>
            </a:extLst>
          </p:cNvPr>
          <p:cNvSpPr>
            <a:spLocks noGrp="1"/>
          </p:cNvSpPr>
          <p:nvPr>
            <p:ph type="dt" sz="half" idx="10"/>
          </p:nvPr>
        </p:nvSpPr>
        <p:spPr/>
        <p:txBody>
          <a:bodyPr/>
          <a:lstStyle/>
          <a:p>
            <a:fld id="{3B117994-760F-FA42-B2F7-B908574D5F85}" type="datetimeFigureOut">
              <a:rPr lang="en-US" smtClean="0"/>
              <a:t>5/28/2020</a:t>
            </a:fld>
            <a:endParaRPr lang="en-US"/>
          </a:p>
        </p:txBody>
      </p:sp>
      <p:sp>
        <p:nvSpPr>
          <p:cNvPr id="3" name="Footer Placeholder 2">
            <a:extLst>
              <a:ext uri="{FF2B5EF4-FFF2-40B4-BE49-F238E27FC236}">
                <a16:creationId xmlns:a16="http://schemas.microsoft.com/office/drawing/2014/main" id="{61CE599E-BD82-EC46-9755-554CDD113E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470776E-DD6A-194E-A14B-ACEE7FAC6BED}"/>
              </a:ext>
            </a:extLst>
          </p:cNvPr>
          <p:cNvSpPr>
            <a:spLocks noGrp="1"/>
          </p:cNvSpPr>
          <p:nvPr>
            <p:ph type="sldNum" sz="quarter" idx="12"/>
          </p:nvPr>
        </p:nvSpPr>
        <p:spPr/>
        <p:txBody>
          <a:bodyPr/>
          <a:lstStyle/>
          <a:p>
            <a:fld id="{D8F80E03-CC0E-5842-BE11-ABB2FD6DB989}" type="slidenum">
              <a:rPr lang="en-US" smtClean="0"/>
              <a:t>‹#›</a:t>
            </a:fld>
            <a:endParaRPr lang="en-US"/>
          </a:p>
        </p:txBody>
      </p:sp>
    </p:spTree>
    <p:extLst>
      <p:ext uri="{BB962C8B-B14F-4D97-AF65-F5344CB8AC3E}">
        <p14:creationId xmlns:p14="http://schemas.microsoft.com/office/powerpoint/2010/main" val="1795618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A05D8-D8F3-D84D-A630-16FC084862D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FA1D299E-3C9B-9E45-A2AB-3632DE24C6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3AC62162-7147-ED49-BADA-38C295259E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901CEF5-AE2D-1E45-BD0B-ECFAE2B028C6}"/>
              </a:ext>
            </a:extLst>
          </p:cNvPr>
          <p:cNvSpPr>
            <a:spLocks noGrp="1"/>
          </p:cNvSpPr>
          <p:nvPr>
            <p:ph type="dt" sz="half" idx="10"/>
          </p:nvPr>
        </p:nvSpPr>
        <p:spPr/>
        <p:txBody>
          <a:bodyPr/>
          <a:lstStyle/>
          <a:p>
            <a:fld id="{3B117994-760F-FA42-B2F7-B908574D5F85}" type="datetimeFigureOut">
              <a:rPr lang="en-US" smtClean="0"/>
              <a:t>5/28/2020</a:t>
            </a:fld>
            <a:endParaRPr lang="en-US"/>
          </a:p>
        </p:txBody>
      </p:sp>
      <p:sp>
        <p:nvSpPr>
          <p:cNvPr id="6" name="Footer Placeholder 5">
            <a:extLst>
              <a:ext uri="{FF2B5EF4-FFF2-40B4-BE49-F238E27FC236}">
                <a16:creationId xmlns:a16="http://schemas.microsoft.com/office/drawing/2014/main" id="{03103769-F248-9B44-B662-60EB566F5C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3017D6-37B1-4B4B-BB7A-AA86684D7A10}"/>
              </a:ext>
            </a:extLst>
          </p:cNvPr>
          <p:cNvSpPr>
            <a:spLocks noGrp="1"/>
          </p:cNvSpPr>
          <p:nvPr>
            <p:ph type="sldNum" sz="quarter" idx="12"/>
          </p:nvPr>
        </p:nvSpPr>
        <p:spPr/>
        <p:txBody>
          <a:bodyPr/>
          <a:lstStyle/>
          <a:p>
            <a:fld id="{D8F80E03-CC0E-5842-BE11-ABB2FD6DB989}" type="slidenum">
              <a:rPr lang="en-US" smtClean="0"/>
              <a:t>‹#›</a:t>
            </a:fld>
            <a:endParaRPr lang="en-US"/>
          </a:p>
        </p:txBody>
      </p:sp>
    </p:spTree>
    <p:extLst>
      <p:ext uri="{BB962C8B-B14F-4D97-AF65-F5344CB8AC3E}">
        <p14:creationId xmlns:p14="http://schemas.microsoft.com/office/powerpoint/2010/main" val="306065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E7E4F-DDB2-504E-BE27-18B89524B0B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245FE609-EBE4-E443-BC01-48CF6F99FD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F083101-8A08-D548-B746-4807C586D8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7F7A654-4A31-C045-B4FA-D5500AC8CD7A}"/>
              </a:ext>
            </a:extLst>
          </p:cNvPr>
          <p:cNvSpPr>
            <a:spLocks noGrp="1"/>
          </p:cNvSpPr>
          <p:nvPr>
            <p:ph type="dt" sz="half" idx="10"/>
          </p:nvPr>
        </p:nvSpPr>
        <p:spPr/>
        <p:txBody>
          <a:bodyPr/>
          <a:lstStyle/>
          <a:p>
            <a:fld id="{3B117994-760F-FA42-B2F7-B908574D5F85}" type="datetimeFigureOut">
              <a:rPr lang="en-US" smtClean="0"/>
              <a:t>5/28/2020</a:t>
            </a:fld>
            <a:endParaRPr lang="en-US"/>
          </a:p>
        </p:txBody>
      </p:sp>
      <p:sp>
        <p:nvSpPr>
          <p:cNvPr id="6" name="Footer Placeholder 5">
            <a:extLst>
              <a:ext uri="{FF2B5EF4-FFF2-40B4-BE49-F238E27FC236}">
                <a16:creationId xmlns:a16="http://schemas.microsoft.com/office/drawing/2014/main" id="{E8A64E13-E1C1-654C-A73B-724586CE60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DF828-5CB5-C44F-B08D-8A67417DCCDA}"/>
              </a:ext>
            </a:extLst>
          </p:cNvPr>
          <p:cNvSpPr>
            <a:spLocks noGrp="1"/>
          </p:cNvSpPr>
          <p:nvPr>
            <p:ph type="sldNum" sz="quarter" idx="12"/>
          </p:nvPr>
        </p:nvSpPr>
        <p:spPr/>
        <p:txBody>
          <a:bodyPr/>
          <a:lstStyle/>
          <a:p>
            <a:fld id="{D8F80E03-CC0E-5842-BE11-ABB2FD6DB989}" type="slidenum">
              <a:rPr lang="en-US" smtClean="0"/>
              <a:t>‹#›</a:t>
            </a:fld>
            <a:endParaRPr lang="en-US"/>
          </a:p>
        </p:txBody>
      </p:sp>
    </p:spTree>
    <p:extLst>
      <p:ext uri="{BB962C8B-B14F-4D97-AF65-F5344CB8AC3E}">
        <p14:creationId xmlns:p14="http://schemas.microsoft.com/office/powerpoint/2010/main" val="1842493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52FA26-4EF3-4B45-B4E7-7D5BE49240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9C2DE69-EF6E-2041-B256-87C489A780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5030405-631B-4746-8B31-96C17C9036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117994-760F-FA42-B2F7-B908574D5F85}" type="datetimeFigureOut">
              <a:rPr lang="en-US" smtClean="0"/>
              <a:t>5/28/2020</a:t>
            </a:fld>
            <a:endParaRPr lang="en-US"/>
          </a:p>
        </p:txBody>
      </p:sp>
      <p:sp>
        <p:nvSpPr>
          <p:cNvPr id="5" name="Footer Placeholder 4">
            <a:extLst>
              <a:ext uri="{FF2B5EF4-FFF2-40B4-BE49-F238E27FC236}">
                <a16:creationId xmlns:a16="http://schemas.microsoft.com/office/drawing/2014/main" id="{52B4C838-9308-244D-A905-5AA15A6E3B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E2E7EFF-5F28-2143-BC3A-E8C351AA65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F80E03-CC0E-5842-BE11-ABB2FD6DB989}" type="slidenum">
              <a:rPr lang="en-US" smtClean="0"/>
              <a:t>‹#›</a:t>
            </a:fld>
            <a:endParaRPr lang="en-US"/>
          </a:p>
        </p:txBody>
      </p:sp>
    </p:spTree>
    <p:extLst>
      <p:ext uri="{BB962C8B-B14F-4D97-AF65-F5344CB8AC3E}">
        <p14:creationId xmlns:p14="http://schemas.microsoft.com/office/powerpoint/2010/main" val="2839027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7CB00-A471-FA49-B94F-6A233C2934CF}"/>
              </a:ext>
            </a:extLst>
          </p:cNvPr>
          <p:cNvSpPr>
            <a:spLocks noGrp="1"/>
          </p:cNvSpPr>
          <p:nvPr>
            <p:ph type="ctrTitle"/>
          </p:nvPr>
        </p:nvSpPr>
        <p:spPr/>
        <p:txBody>
          <a:bodyPr/>
          <a:lstStyle/>
          <a:p>
            <a:r>
              <a:rPr lang="hi-IN"/>
              <a:t>खराब औधोगिक सम्बन्ध या श्रमिक सम्बन्ध का प्रभाव </a:t>
            </a:r>
            <a:endParaRPr lang="en-US"/>
          </a:p>
        </p:txBody>
      </p:sp>
      <p:sp>
        <p:nvSpPr>
          <p:cNvPr id="3" name="Subtitle 2">
            <a:extLst>
              <a:ext uri="{FF2B5EF4-FFF2-40B4-BE49-F238E27FC236}">
                <a16:creationId xmlns:a16="http://schemas.microsoft.com/office/drawing/2014/main" id="{383C0650-9FDB-7E4F-A37E-78F98831BA52}"/>
              </a:ext>
            </a:extLst>
          </p:cNvPr>
          <p:cNvSpPr>
            <a:spLocks noGrp="1"/>
          </p:cNvSpPr>
          <p:nvPr>
            <p:ph type="subTitle" idx="1"/>
          </p:nvPr>
        </p:nvSpPr>
        <p:spPr/>
        <p:txBody>
          <a:bodyPr/>
          <a:lstStyle/>
          <a:p>
            <a:endParaRPr lang="hi-IN"/>
          </a:p>
          <a:p>
            <a:r>
              <a:rPr lang="hi-IN"/>
              <a:t>डॉ सिकन्दर प्रसाद यादव अर्थशास्त्र विभाग </a:t>
            </a:r>
          </a:p>
          <a:p>
            <a:r>
              <a:rPr lang="hi-IN"/>
              <a:t>एम एल आर्य कालेज कसबा पूर्णिया </a:t>
            </a:r>
            <a:endParaRPr lang="en-US"/>
          </a:p>
        </p:txBody>
      </p:sp>
    </p:spTree>
    <p:extLst>
      <p:ext uri="{BB962C8B-B14F-4D97-AF65-F5344CB8AC3E}">
        <p14:creationId xmlns:p14="http://schemas.microsoft.com/office/powerpoint/2010/main" val="31104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009DE-D943-CD49-8FEE-4CB204E93706}"/>
              </a:ext>
            </a:extLst>
          </p:cNvPr>
          <p:cNvSpPr>
            <a:spLocks noGrp="1"/>
          </p:cNvSpPr>
          <p:nvPr>
            <p:ph type="title"/>
          </p:nvPr>
        </p:nvSpPr>
        <p:spPr/>
        <p:txBody>
          <a:bodyPr/>
          <a:lstStyle/>
          <a:p>
            <a:r>
              <a:rPr lang="hi-IN"/>
              <a:t>बुरे सम्बन्ध का प्रभाव </a:t>
            </a:r>
            <a:endParaRPr lang="en-US"/>
          </a:p>
        </p:txBody>
      </p:sp>
      <p:sp>
        <p:nvSpPr>
          <p:cNvPr id="3" name="Content Placeholder 2">
            <a:extLst>
              <a:ext uri="{FF2B5EF4-FFF2-40B4-BE49-F238E27FC236}">
                <a16:creationId xmlns:a16="http://schemas.microsoft.com/office/drawing/2014/main" id="{329FC09D-241A-B24B-96D6-C34D2D0D8E69}"/>
              </a:ext>
            </a:extLst>
          </p:cNvPr>
          <p:cNvSpPr>
            <a:spLocks noGrp="1"/>
          </p:cNvSpPr>
          <p:nvPr>
            <p:ph idx="1"/>
          </p:nvPr>
        </p:nvSpPr>
        <p:spPr/>
        <p:txBody>
          <a:bodyPr/>
          <a:lstStyle/>
          <a:p>
            <a:pPr marL="0" indent="0">
              <a:buNone/>
            </a:pPr>
            <a:r>
              <a:rPr lang="hi-IN"/>
              <a:t>औधोगिक सम्बन्ध या श्रमिक सम्बन्ध  के खराब होने का देश क सभी क्षेत्रों पर बुरा प्रभाव पड़ता है ।इससे उत्पादन, मूल्य बृधि, बेरोजगारी तथा मांग कम होने का प्रभाव पड़ता है ।खराब सम्बन्ध क निम्न लिखित प्रभाव होता है ।</a:t>
            </a:r>
          </a:p>
          <a:p>
            <a:r>
              <a:rPr lang="hi-IN"/>
              <a:t>11 उद्योगोंपर प्रभाव         ---खराब औधोगिक सम्बन्ध या श्रमिक सम्बन्ध का सबसे बुरा प्रभाव उद्योगों पर पड़ता है ।उत्पादन बंद हो जाता है ।उत्पादन बंद होने के कारण मशीन बेकार परा रहता है  जिससे मशीन को  खराब होने का डर बना रहता है ।जिसका सीधा असर बाद में भी उत्पादन पर पडता है ।</a:t>
            </a:r>
          </a:p>
          <a:p>
            <a:r>
              <a:rPr lang="hi-IN"/>
              <a:t>2  श्रमिकों पर प्रभाव         खराब सम्बन्ध  का प्रभाव सबसे ज्यादा श्रमिक वर्ग पर पड़ता है ।श्रमिकों के रोजगार खत्म हो जाता है तथा उनकी आमदनी बंद हो जाती है ।इसका सीधा असर माँग कर पड़ता है ।</a:t>
            </a:r>
            <a:endParaRPr lang="en-US"/>
          </a:p>
        </p:txBody>
      </p:sp>
    </p:spTree>
    <p:extLst>
      <p:ext uri="{BB962C8B-B14F-4D97-AF65-F5344CB8AC3E}">
        <p14:creationId xmlns:p14="http://schemas.microsoft.com/office/powerpoint/2010/main" val="288193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DF4D1-9A1C-5F41-9ADD-C289F541DB0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165CAED-020C-4044-8899-A19ADABE9E29}"/>
              </a:ext>
            </a:extLst>
          </p:cNvPr>
          <p:cNvSpPr>
            <a:spLocks noGrp="1"/>
          </p:cNvSpPr>
          <p:nvPr>
            <p:ph idx="1"/>
          </p:nvPr>
        </p:nvSpPr>
        <p:spPr/>
        <p:txBody>
          <a:bodyPr/>
          <a:lstStyle/>
          <a:p>
            <a:r>
              <a:rPr lang="hi-IN"/>
              <a:t>3- समाज पर प्रभाव   खराब सम्बन्ध का प्रभाव समाज पर भी पड़ता है ।समाज में लोगों को समय पर आवश्यक वस्तुए नहीं मिल पातीं है ।जिसका सीधा असर बाद माँग एवं उत्पादन पर पडता है ।</a:t>
            </a:r>
          </a:p>
          <a:p>
            <a:r>
              <a:rPr lang="hi-IN"/>
              <a:t>4- उपभोक्ता पर प्रभाव---- औधोगिक सम्बन्ध या श्रमिक सम्बन्ध खराब होने का प्रभाव सबसे ज्यादा उपभोक्ता वर्ग पर पड़ता है ।उपभोक्ताओं के पास आवश्यक वस्तुए नहीं पहुँच पाती है ।परिणामस्वरूप सम्पूर्ण माँग घट जाती है  जिसका सीधा असर उत्पादन पर पडता है ।</a:t>
            </a:r>
          </a:p>
          <a:p>
            <a:r>
              <a:rPr lang="hi-IN"/>
              <a:t>5 सरकार पर प्रभाव----- खराब सम्बन्ध का प्रभाव  सरकार पर भी पड़ता है ।लोगों को आवश्यकता के  अनुसार  वस्तुएं  नहीं मिलने पर आम लोगों में गलत संदेश जाता है तथा सरकार अस्थिर हो जाती है ।</a:t>
            </a:r>
            <a:endParaRPr lang="en-US"/>
          </a:p>
        </p:txBody>
      </p:sp>
    </p:spTree>
    <p:extLst>
      <p:ext uri="{BB962C8B-B14F-4D97-AF65-F5344CB8AC3E}">
        <p14:creationId xmlns:p14="http://schemas.microsoft.com/office/powerpoint/2010/main" val="2495507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CA707-DEA9-DF42-9D68-ACCF341ACF4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45754E0-6E71-6D4E-B3DE-0FE214F26DE7}"/>
              </a:ext>
            </a:extLst>
          </p:cNvPr>
          <p:cNvSpPr>
            <a:spLocks noGrp="1"/>
          </p:cNvSpPr>
          <p:nvPr>
            <p:ph idx="1"/>
          </p:nvPr>
        </p:nvSpPr>
        <p:spPr/>
        <p:txBody>
          <a:bodyPr/>
          <a:lstStyle/>
          <a:p>
            <a:r>
              <a:rPr lang="hi-IN"/>
              <a:t>6 अंशधारियो पर प्रभाव     औद्योगिक सम्बन्ध या श्रमिक सम्बन्ध खराब होने के कारण अंश धारियों में अनिश्चितता का माहौल बन जाता है ।इससे अंश धारियों में निराशा उत्पन्न हो जाती है ।वे अपना निवेश बंद कर देना चाहते  हैं ।</a:t>
            </a:r>
          </a:p>
          <a:p>
            <a:r>
              <a:rPr lang="hi-IN"/>
              <a:t>7 मूल्य बृधि पर प्रभाव     औद्योगिक सम्बन्ध खराब होने के कारण मूल्य बृधि की समस्या सामने आ जती है ।मूल्य बृद्धि के कारण सम्पूर्ण माँग घट जाती है ।परिणाम स्वरूप उत्पादन कम होने लगता है ।बेरोजगारी का चक्र शुरू हो जाता है ।</a:t>
            </a:r>
          </a:p>
          <a:p>
            <a:r>
              <a:rPr lang="hi-IN"/>
              <a:t>     इसप्रकार सारी अर्थव्यवस्था चडमरा जाती है ।</a:t>
            </a:r>
          </a:p>
          <a:p>
            <a:r>
              <a:rPr lang="hi-IN"/>
              <a:t>इसलिए औधोगिक सम्बन्ध या श्रमिक सम्बन्ध  के बीच किसी तरह का मतभेद नहीं हो ना चाहिए ।</a:t>
            </a:r>
            <a:endParaRPr lang="en-US"/>
          </a:p>
        </p:txBody>
      </p:sp>
    </p:spTree>
    <p:extLst>
      <p:ext uri="{BB962C8B-B14F-4D97-AF65-F5344CB8AC3E}">
        <p14:creationId xmlns:p14="http://schemas.microsoft.com/office/powerpoint/2010/main" val="42865735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4</Slides>
  <Notes>0</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खराब औधोगिक सम्बन्ध या श्रमिक सम्बन्ध का प्रभाव </vt:lpstr>
      <vt:lpstr>बुरे सम्बन्ध का प्रभाव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खराब औधोगिक सम्बन्ध या श्रमिक सम्बन्ध का प्रभाव </dc:title>
  <dc:creator>917667460902</dc:creator>
  <cp:lastModifiedBy>917667460902</cp:lastModifiedBy>
  <cp:revision>2</cp:revision>
  <dcterms:created xsi:type="dcterms:W3CDTF">2020-05-28T03:25:54Z</dcterms:created>
  <dcterms:modified xsi:type="dcterms:W3CDTF">2020-05-28T06:41:26Z</dcterms:modified>
</cp:coreProperties>
</file>