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slide" Target="slides/slide4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A14A-3199-D640-80B6-FCA26D599C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श्रमिक सम्बंध या औधोगिक सम्बन्ध के उद्देश्य 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C82FE4-A100-A643-B5D4-0AF0DC37489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GB"/>
          </a:p>
          <a:p>
            <a:r>
              <a:rPr lang="en-GB"/>
              <a:t>डॉ सिकन्दर प्रसाद यादव अर्थशास्त्र  विभाग </a:t>
            </a:r>
          </a:p>
          <a:p>
            <a:r>
              <a:rPr lang="en-GB"/>
              <a:t>एम एल आर्य कालेज कसबा पूर्णिया  21 / 05 / 2020 </a:t>
            </a:r>
          </a:p>
        </p:txBody>
      </p:sp>
    </p:spTree>
    <p:extLst>
      <p:ext uri="{BB962C8B-B14F-4D97-AF65-F5344CB8AC3E}">
        <p14:creationId xmlns:p14="http://schemas.microsoft.com/office/powerpoint/2010/main" val="1133877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56CCC-D760-EE4F-8DD1-7CF762A2E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श्रमिक संबंध या औधोगिक सम्बन्ध के उद्देश्य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B33FF-A513-F443-B2D4-42482525AA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श्रमिक संबंध या औधोगिक सम्बन्ध उद्योगों के श्रमिकों एवं नियोक्ताओं के बीच समन्वय स्थापित करने एवं उचित माँग को पूरा करने के साथ-साथ उत्पादन में वृद्धि करना है ।इसके उद्देश्य निम्न लिखित है ।</a:t>
            </a:r>
          </a:p>
          <a:p>
            <a:r>
              <a:rPr lang="en-GB"/>
              <a:t>(1) औधोगिक शांति की स्थापना करना ।</a:t>
            </a:r>
          </a:p>
          <a:p>
            <a:r>
              <a:rPr lang="en-GB"/>
              <a:t>(2) श्रमिकों एवं प्रबंधकों के हितों की रक्षा करना </a:t>
            </a:r>
          </a:p>
          <a:p>
            <a:r>
              <a:rPr lang="en-GB"/>
              <a:t>(3) औधोगिक विवादो की  रोकथाम करना ।</a:t>
            </a:r>
          </a:p>
          <a:p>
            <a:r>
              <a:rPr lang="en-GB"/>
              <a:t>(4) उत्पादन क्षमता में वृद्धि करना ।</a:t>
            </a:r>
          </a:p>
          <a:p>
            <a:r>
              <a:rPr lang="en-GB"/>
              <a:t>(5) औधोगिक प्रजातंत्र की स्थापना करना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1547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630B6-BF6B-9749-9EF6-919921E374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उदेश्य </a:t>
            </a:r>
            <a:br>
              <a:rPr lang="en-GB"/>
            </a:b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65AAEF-64B2-9E41-AAC9-B1BC7A81C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/>
              <a:t>(6) पूर्ण रोजगार की स्थिति उत्पन्न कर के अधिकतम रोजगार प्राप्त करना ।</a:t>
            </a:r>
          </a:p>
          <a:p>
            <a:r>
              <a:rPr lang="en-GB"/>
              <a:t>(7) श्रम।बदली  अनुपस्थिति दर में कमी करना ।</a:t>
            </a:r>
          </a:p>
          <a:p>
            <a:r>
              <a:rPr lang="en-GB"/>
              <a:t>(8) उचित मजदूरी एवं अच्छे कार्य दशाएं प्रदान करके हड़ताल, तालाबंदी तथा घेराव आदि कम करना ।</a:t>
            </a:r>
          </a:p>
          <a:p>
            <a:r>
              <a:rPr lang="en-GB"/>
              <a:t>(9) श्रमिकों के आर्थिक, सामाजिक हितों की रक्षा करना ।</a:t>
            </a:r>
          </a:p>
          <a:p>
            <a:r>
              <a:rPr lang="en-GB"/>
              <a:t>(10) सार्वजनिक हित की दृष्टि से घाटे में चल रहे एवं रूग्न उद्योगों पर राजकीय नियंत्रण स्थापित करना ।</a:t>
            </a:r>
          </a:p>
          <a:p>
            <a:r>
              <a:rPr lang="en-GB"/>
              <a:t>सार्वजनिक हित में उद्योगों के राष्ट्रीय करण तथा समाजीकरण करना ।</a:t>
            </a:r>
          </a:p>
          <a:p>
            <a:r>
              <a:rPr lang="en-GB"/>
              <a:t>(11) देश की अर्थव्यवस्था विकास को उच्च उत्पादकता के माध्यम से सहयोग देन।</a:t>
            </a:r>
          </a:p>
          <a:p>
            <a:pPr marL="0" indent="0">
              <a:buNone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49306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3FC8D-4637-8544-81E2-6F56CC6FB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श्रमिक संबंध या औधोगिक सम्बन्ध के सिद्धांत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573131-76F3-574E-B824-D6FCE1A319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/>
              <a:t>औधोगिक सम्बन्ध या श्रमिक सम्बन्ध के कुछ/ सिद्धान्त है जो  निम्न लिखित है </a:t>
            </a:r>
          </a:p>
          <a:p>
            <a:r>
              <a:rPr lang="en-GB"/>
              <a:t>(1) औधोगिक प्रजातंत्र की स्थापना करना ।</a:t>
            </a:r>
          </a:p>
          <a:p>
            <a:r>
              <a:rPr lang="en-GB"/>
              <a:t>(2) दोनों वर्गों के संघों के  बीच आपसी तालमेल की स्थापना करना </a:t>
            </a:r>
          </a:p>
          <a:p>
            <a:r>
              <a:rPr lang="en-GB"/>
              <a:t>(3) श्रम संघ तथा नियोक्ता संघ परस्पर अच्छे अच्छे सम्बन्ध स्थापित करने के इच्छुक हो ।</a:t>
            </a:r>
          </a:p>
          <a:p>
            <a:r>
              <a:rPr lang="en-GB"/>
              <a:t>(4) कर्मचारियों को मान्यता देना </a:t>
            </a:r>
          </a:p>
          <a:p>
            <a:r>
              <a:rPr lang="en-GB"/>
              <a:t>(5) सामुहिक सौदेबाजी  आदि ।</a:t>
            </a:r>
          </a:p>
        </p:txBody>
      </p:sp>
    </p:spTree>
    <p:extLst>
      <p:ext uri="{BB962C8B-B14F-4D97-AF65-F5344CB8AC3E}">
        <p14:creationId xmlns:p14="http://schemas.microsoft.com/office/powerpoint/2010/main" val="315913013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4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Parcel</vt:lpstr>
      <vt:lpstr>श्रमिक सम्बंध या औधोगिक सम्बन्ध के उद्देश्य </vt:lpstr>
      <vt:lpstr>श्रमिक संबंध या औधोगिक सम्बन्ध के उद्देश्य </vt:lpstr>
      <vt:lpstr>उदेश्य  </vt:lpstr>
      <vt:lpstr>श्रमिक संबंध या औधोगिक सम्बन्ध के सिद्धांत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श्रमिक सम्बंध या औधोगिक सम्बन्ध के उद्देश्य </dc:title>
  <dc:creator>917667460902</dc:creator>
  <cp:lastModifiedBy>917667460902</cp:lastModifiedBy>
  <cp:revision>2</cp:revision>
  <dcterms:created xsi:type="dcterms:W3CDTF">2020-05-20T03:52:34Z</dcterms:created>
  <dcterms:modified xsi:type="dcterms:W3CDTF">2020-05-21T06:13:58Z</dcterms:modified>
</cp:coreProperties>
</file>