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EA242-8906-B145-B28A-FCF2CFFC9B2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4BF4A4D3-49FF-0F49-B453-01CD8F0CDE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A17B490-1A26-B54D-BDAF-3FA430B211B4}"/>
              </a:ext>
            </a:extLst>
          </p:cNvPr>
          <p:cNvSpPr>
            <a:spLocks noGrp="1"/>
          </p:cNvSpPr>
          <p:nvPr>
            <p:ph type="dt" sz="half" idx="10"/>
          </p:nvPr>
        </p:nvSpPr>
        <p:spPr/>
        <p:txBody>
          <a:bodyPr/>
          <a:lstStyle/>
          <a:p>
            <a:fld id="{33F487E6-9771-ED46-950B-B937384C82C3}" type="datetimeFigureOut">
              <a:rPr lang="en-US" smtClean="0"/>
              <a:t>5/29/2020</a:t>
            </a:fld>
            <a:endParaRPr lang="en-US"/>
          </a:p>
        </p:txBody>
      </p:sp>
      <p:sp>
        <p:nvSpPr>
          <p:cNvPr id="5" name="Footer Placeholder 4">
            <a:extLst>
              <a:ext uri="{FF2B5EF4-FFF2-40B4-BE49-F238E27FC236}">
                <a16:creationId xmlns:a16="http://schemas.microsoft.com/office/drawing/2014/main" id="{73810539-0276-304D-A4CC-ABF48F9771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DA943F-2871-6D4F-88AB-28AB919C0E86}"/>
              </a:ext>
            </a:extLst>
          </p:cNvPr>
          <p:cNvSpPr>
            <a:spLocks noGrp="1"/>
          </p:cNvSpPr>
          <p:nvPr>
            <p:ph type="sldNum" sz="quarter" idx="12"/>
          </p:nvPr>
        </p:nvSpPr>
        <p:spPr/>
        <p:txBody>
          <a:bodyPr/>
          <a:lstStyle/>
          <a:p>
            <a:fld id="{1675FE8E-C0E9-B14F-AA0D-0A74EFB43ABD}" type="slidenum">
              <a:rPr lang="en-US" smtClean="0"/>
              <a:t>‹#›</a:t>
            </a:fld>
            <a:endParaRPr lang="en-US"/>
          </a:p>
        </p:txBody>
      </p:sp>
    </p:spTree>
    <p:extLst>
      <p:ext uri="{BB962C8B-B14F-4D97-AF65-F5344CB8AC3E}">
        <p14:creationId xmlns:p14="http://schemas.microsoft.com/office/powerpoint/2010/main" val="3083364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80ED4-18A5-A14D-8DE0-138C9A1D3648}"/>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1EDD288-E167-C74E-AE57-8CFC08F27CB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6681B8B-D6B9-2F4F-87FC-6A050B5CD99B}"/>
              </a:ext>
            </a:extLst>
          </p:cNvPr>
          <p:cNvSpPr>
            <a:spLocks noGrp="1"/>
          </p:cNvSpPr>
          <p:nvPr>
            <p:ph type="dt" sz="half" idx="10"/>
          </p:nvPr>
        </p:nvSpPr>
        <p:spPr/>
        <p:txBody>
          <a:bodyPr/>
          <a:lstStyle/>
          <a:p>
            <a:fld id="{33F487E6-9771-ED46-950B-B937384C82C3}" type="datetimeFigureOut">
              <a:rPr lang="en-US" smtClean="0"/>
              <a:t>5/29/2020</a:t>
            </a:fld>
            <a:endParaRPr lang="en-US"/>
          </a:p>
        </p:txBody>
      </p:sp>
      <p:sp>
        <p:nvSpPr>
          <p:cNvPr id="5" name="Footer Placeholder 4">
            <a:extLst>
              <a:ext uri="{FF2B5EF4-FFF2-40B4-BE49-F238E27FC236}">
                <a16:creationId xmlns:a16="http://schemas.microsoft.com/office/drawing/2014/main" id="{7C8025B4-775C-B94F-9E17-CB7E760A8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7E495D-16AB-E245-97A0-BD7352A33F80}"/>
              </a:ext>
            </a:extLst>
          </p:cNvPr>
          <p:cNvSpPr>
            <a:spLocks noGrp="1"/>
          </p:cNvSpPr>
          <p:nvPr>
            <p:ph type="sldNum" sz="quarter" idx="12"/>
          </p:nvPr>
        </p:nvSpPr>
        <p:spPr/>
        <p:txBody>
          <a:bodyPr/>
          <a:lstStyle/>
          <a:p>
            <a:fld id="{1675FE8E-C0E9-B14F-AA0D-0A74EFB43ABD}" type="slidenum">
              <a:rPr lang="en-US" smtClean="0"/>
              <a:t>‹#›</a:t>
            </a:fld>
            <a:endParaRPr lang="en-US"/>
          </a:p>
        </p:txBody>
      </p:sp>
    </p:spTree>
    <p:extLst>
      <p:ext uri="{BB962C8B-B14F-4D97-AF65-F5344CB8AC3E}">
        <p14:creationId xmlns:p14="http://schemas.microsoft.com/office/powerpoint/2010/main" val="3118597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531AF3-FAD9-3F4D-9247-D5E14B20110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B8B6D67-5A90-5E41-954A-32F7038413E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A99978B-C989-9F45-AEEB-D2B1F90ADE02}"/>
              </a:ext>
            </a:extLst>
          </p:cNvPr>
          <p:cNvSpPr>
            <a:spLocks noGrp="1"/>
          </p:cNvSpPr>
          <p:nvPr>
            <p:ph type="dt" sz="half" idx="10"/>
          </p:nvPr>
        </p:nvSpPr>
        <p:spPr/>
        <p:txBody>
          <a:bodyPr/>
          <a:lstStyle/>
          <a:p>
            <a:fld id="{33F487E6-9771-ED46-950B-B937384C82C3}" type="datetimeFigureOut">
              <a:rPr lang="en-US" smtClean="0"/>
              <a:t>5/29/2020</a:t>
            </a:fld>
            <a:endParaRPr lang="en-US"/>
          </a:p>
        </p:txBody>
      </p:sp>
      <p:sp>
        <p:nvSpPr>
          <p:cNvPr id="5" name="Footer Placeholder 4">
            <a:extLst>
              <a:ext uri="{FF2B5EF4-FFF2-40B4-BE49-F238E27FC236}">
                <a16:creationId xmlns:a16="http://schemas.microsoft.com/office/drawing/2014/main" id="{26D5A114-03B6-2443-8669-E4934D3EE7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A07C9D-16CF-5941-A244-442C9EC32F6A}"/>
              </a:ext>
            </a:extLst>
          </p:cNvPr>
          <p:cNvSpPr>
            <a:spLocks noGrp="1"/>
          </p:cNvSpPr>
          <p:nvPr>
            <p:ph type="sldNum" sz="quarter" idx="12"/>
          </p:nvPr>
        </p:nvSpPr>
        <p:spPr/>
        <p:txBody>
          <a:bodyPr/>
          <a:lstStyle/>
          <a:p>
            <a:fld id="{1675FE8E-C0E9-B14F-AA0D-0A74EFB43ABD}" type="slidenum">
              <a:rPr lang="en-US" smtClean="0"/>
              <a:t>‹#›</a:t>
            </a:fld>
            <a:endParaRPr lang="en-US"/>
          </a:p>
        </p:txBody>
      </p:sp>
    </p:spTree>
    <p:extLst>
      <p:ext uri="{BB962C8B-B14F-4D97-AF65-F5344CB8AC3E}">
        <p14:creationId xmlns:p14="http://schemas.microsoft.com/office/powerpoint/2010/main" val="309817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628E1-DA41-DC47-886E-B9298FCDEBB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6E2E862-ED9E-D840-9853-F571F4ACF15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FFDCB4A-A821-254D-9035-3F3CD3824BE6}"/>
              </a:ext>
            </a:extLst>
          </p:cNvPr>
          <p:cNvSpPr>
            <a:spLocks noGrp="1"/>
          </p:cNvSpPr>
          <p:nvPr>
            <p:ph type="dt" sz="half" idx="10"/>
          </p:nvPr>
        </p:nvSpPr>
        <p:spPr/>
        <p:txBody>
          <a:bodyPr/>
          <a:lstStyle/>
          <a:p>
            <a:fld id="{33F487E6-9771-ED46-950B-B937384C82C3}" type="datetimeFigureOut">
              <a:rPr lang="en-US" smtClean="0"/>
              <a:t>5/29/2020</a:t>
            </a:fld>
            <a:endParaRPr lang="en-US"/>
          </a:p>
        </p:txBody>
      </p:sp>
      <p:sp>
        <p:nvSpPr>
          <p:cNvPr id="5" name="Footer Placeholder 4">
            <a:extLst>
              <a:ext uri="{FF2B5EF4-FFF2-40B4-BE49-F238E27FC236}">
                <a16:creationId xmlns:a16="http://schemas.microsoft.com/office/drawing/2014/main" id="{93B4FD6A-5590-994C-9987-C90C6F7F0F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783685-97EE-0146-B457-2664ACFEA629}"/>
              </a:ext>
            </a:extLst>
          </p:cNvPr>
          <p:cNvSpPr>
            <a:spLocks noGrp="1"/>
          </p:cNvSpPr>
          <p:nvPr>
            <p:ph type="sldNum" sz="quarter" idx="12"/>
          </p:nvPr>
        </p:nvSpPr>
        <p:spPr/>
        <p:txBody>
          <a:bodyPr/>
          <a:lstStyle/>
          <a:p>
            <a:fld id="{1675FE8E-C0E9-B14F-AA0D-0A74EFB43ABD}" type="slidenum">
              <a:rPr lang="en-US" smtClean="0"/>
              <a:t>‹#›</a:t>
            </a:fld>
            <a:endParaRPr lang="en-US"/>
          </a:p>
        </p:txBody>
      </p:sp>
    </p:spTree>
    <p:extLst>
      <p:ext uri="{BB962C8B-B14F-4D97-AF65-F5344CB8AC3E}">
        <p14:creationId xmlns:p14="http://schemas.microsoft.com/office/powerpoint/2010/main" val="2569014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CAB28-AE20-AC44-9CBB-AC585D54F08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4B314B2E-1824-C946-958E-B66DE12E18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1239E77-999F-1F40-9AC0-122817AA132D}"/>
              </a:ext>
            </a:extLst>
          </p:cNvPr>
          <p:cNvSpPr>
            <a:spLocks noGrp="1"/>
          </p:cNvSpPr>
          <p:nvPr>
            <p:ph type="dt" sz="half" idx="10"/>
          </p:nvPr>
        </p:nvSpPr>
        <p:spPr/>
        <p:txBody>
          <a:bodyPr/>
          <a:lstStyle/>
          <a:p>
            <a:fld id="{33F487E6-9771-ED46-950B-B937384C82C3}" type="datetimeFigureOut">
              <a:rPr lang="en-US" smtClean="0"/>
              <a:t>5/29/2020</a:t>
            </a:fld>
            <a:endParaRPr lang="en-US"/>
          </a:p>
        </p:txBody>
      </p:sp>
      <p:sp>
        <p:nvSpPr>
          <p:cNvPr id="5" name="Footer Placeholder 4">
            <a:extLst>
              <a:ext uri="{FF2B5EF4-FFF2-40B4-BE49-F238E27FC236}">
                <a16:creationId xmlns:a16="http://schemas.microsoft.com/office/drawing/2014/main" id="{E6A8A07F-87DD-A24E-B9F1-B793575F67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29C202-608E-034F-8C3B-3529CD68B7D0}"/>
              </a:ext>
            </a:extLst>
          </p:cNvPr>
          <p:cNvSpPr>
            <a:spLocks noGrp="1"/>
          </p:cNvSpPr>
          <p:nvPr>
            <p:ph type="sldNum" sz="quarter" idx="12"/>
          </p:nvPr>
        </p:nvSpPr>
        <p:spPr/>
        <p:txBody>
          <a:bodyPr/>
          <a:lstStyle/>
          <a:p>
            <a:fld id="{1675FE8E-C0E9-B14F-AA0D-0A74EFB43ABD}" type="slidenum">
              <a:rPr lang="en-US" smtClean="0"/>
              <a:t>‹#›</a:t>
            </a:fld>
            <a:endParaRPr lang="en-US"/>
          </a:p>
        </p:txBody>
      </p:sp>
    </p:spTree>
    <p:extLst>
      <p:ext uri="{BB962C8B-B14F-4D97-AF65-F5344CB8AC3E}">
        <p14:creationId xmlns:p14="http://schemas.microsoft.com/office/powerpoint/2010/main" val="2681941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B68B2-78AB-6243-938D-F407C3CCA14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C35FCB4-941C-8049-8056-D1FB5526A43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9A509F8-9EE2-3A42-82A1-4568AF2BD91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75659C1-FC11-094C-BAE5-B203ED1F085D}"/>
              </a:ext>
            </a:extLst>
          </p:cNvPr>
          <p:cNvSpPr>
            <a:spLocks noGrp="1"/>
          </p:cNvSpPr>
          <p:nvPr>
            <p:ph type="dt" sz="half" idx="10"/>
          </p:nvPr>
        </p:nvSpPr>
        <p:spPr/>
        <p:txBody>
          <a:bodyPr/>
          <a:lstStyle/>
          <a:p>
            <a:fld id="{33F487E6-9771-ED46-950B-B937384C82C3}" type="datetimeFigureOut">
              <a:rPr lang="en-US" smtClean="0"/>
              <a:t>5/29/2020</a:t>
            </a:fld>
            <a:endParaRPr lang="en-US"/>
          </a:p>
        </p:txBody>
      </p:sp>
      <p:sp>
        <p:nvSpPr>
          <p:cNvPr id="6" name="Footer Placeholder 5">
            <a:extLst>
              <a:ext uri="{FF2B5EF4-FFF2-40B4-BE49-F238E27FC236}">
                <a16:creationId xmlns:a16="http://schemas.microsoft.com/office/drawing/2014/main" id="{8EFB9403-E2D8-ED4B-AC74-9EDBCA1E8F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C4DA5A-490D-B144-AF69-1BF8844E10E4}"/>
              </a:ext>
            </a:extLst>
          </p:cNvPr>
          <p:cNvSpPr>
            <a:spLocks noGrp="1"/>
          </p:cNvSpPr>
          <p:nvPr>
            <p:ph type="sldNum" sz="quarter" idx="12"/>
          </p:nvPr>
        </p:nvSpPr>
        <p:spPr/>
        <p:txBody>
          <a:bodyPr/>
          <a:lstStyle/>
          <a:p>
            <a:fld id="{1675FE8E-C0E9-B14F-AA0D-0A74EFB43ABD}" type="slidenum">
              <a:rPr lang="en-US" smtClean="0"/>
              <a:t>‹#›</a:t>
            </a:fld>
            <a:endParaRPr lang="en-US"/>
          </a:p>
        </p:txBody>
      </p:sp>
    </p:spTree>
    <p:extLst>
      <p:ext uri="{BB962C8B-B14F-4D97-AF65-F5344CB8AC3E}">
        <p14:creationId xmlns:p14="http://schemas.microsoft.com/office/powerpoint/2010/main" val="2625508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73AD1-9E78-EF49-84E1-FA85C84CD34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A866840-38AA-C947-BF9B-2A05EE8D5C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1126CF8-AA14-AD42-BCC1-99FACA99373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8FA85C39-018F-8744-B7AB-5984517A8F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9EBAE78-728E-7F41-99C5-BEFFF0AC340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BD46D85-7803-3B45-9665-FBB36A282E57}"/>
              </a:ext>
            </a:extLst>
          </p:cNvPr>
          <p:cNvSpPr>
            <a:spLocks noGrp="1"/>
          </p:cNvSpPr>
          <p:nvPr>
            <p:ph type="dt" sz="half" idx="10"/>
          </p:nvPr>
        </p:nvSpPr>
        <p:spPr/>
        <p:txBody>
          <a:bodyPr/>
          <a:lstStyle/>
          <a:p>
            <a:fld id="{33F487E6-9771-ED46-950B-B937384C82C3}" type="datetimeFigureOut">
              <a:rPr lang="en-US" smtClean="0"/>
              <a:t>5/29/2020</a:t>
            </a:fld>
            <a:endParaRPr lang="en-US"/>
          </a:p>
        </p:txBody>
      </p:sp>
      <p:sp>
        <p:nvSpPr>
          <p:cNvPr id="8" name="Footer Placeholder 7">
            <a:extLst>
              <a:ext uri="{FF2B5EF4-FFF2-40B4-BE49-F238E27FC236}">
                <a16:creationId xmlns:a16="http://schemas.microsoft.com/office/drawing/2014/main" id="{E85C9591-1452-4546-ABE3-4DC2CD122C6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9D5887-8F73-2342-AF02-796E4D2F6691}"/>
              </a:ext>
            </a:extLst>
          </p:cNvPr>
          <p:cNvSpPr>
            <a:spLocks noGrp="1"/>
          </p:cNvSpPr>
          <p:nvPr>
            <p:ph type="sldNum" sz="quarter" idx="12"/>
          </p:nvPr>
        </p:nvSpPr>
        <p:spPr/>
        <p:txBody>
          <a:bodyPr/>
          <a:lstStyle/>
          <a:p>
            <a:fld id="{1675FE8E-C0E9-B14F-AA0D-0A74EFB43ABD}" type="slidenum">
              <a:rPr lang="en-US" smtClean="0"/>
              <a:t>‹#›</a:t>
            </a:fld>
            <a:endParaRPr lang="en-US"/>
          </a:p>
        </p:txBody>
      </p:sp>
    </p:spTree>
    <p:extLst>
      <p:ext uri="{BB962C8B-B14F-4D97-AF65-F5344CB8AC3E}">
        <p14:creationId xmlns:p14="http://schemas.microsoft.com/office/powerpoint/2010/main" val="4030038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9493D-B288-CE46-A36B-696670AEABCB}"/>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D6949C4-5E41-2843-BE01-D8816E814CEB}"/>
              </a:ext>
            </a:extLst>
          </p:cNvPr>
          <p:cNvSpPr>
            <a:spLocks noGrp="1"/>
          </p:cNvSpPr>
          <p:nvPr>
            <p:ph type="dt" sz="half" idx="10"/>
          </p:nvPr>
        </p:nvSpPr>
        <p:spPr/>
        <p:txBody>
          <a:bodyPr/>
          <a:lstStyle/>
          <a:p>
            <a:fld id="{33F487E6-9771-ED46-950B-B937384C82C3}" type="datetimeFigureOut">
              <a:rPr lang="en-US" smtClean="0"/>
              <a:t>5/29/2020</a:t>
            </a:fld>
            <a:endParaRPr lang="en-US"/>
          </a:p>
        </p:txBody>
      </p:sp>
      <p:sp>
        <p:nvSpPr>
          <p:cNvPr id="4" name="Footer Placeholder 3">
            <a:extLst>
              <a:ext uri="{FF2B5EF4-FFF2-40B4-BE49-F238E27FC236}">
                <a16:creationId xmlns:a16="http://schemas.microsoft.com/office/drawing/2014/main" id="{A2ACE471-AAA1-E747-8840-2C494E0470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42FD36-CE8E-3041-A398-0AE95D379333}"/>
              </a:ext>
            </a:extLst>
          </p:cNvPr>
          <p:cNvSpPr>
            <a:spLocks noGrp="1"/>
          </p:cNvSpPr>
          <p:nvPr>
            <p:ph type="sldNum" sz="quarter" idx="12"/>
          </p:nvPr>
        </p:nvSpPr>
        <p:spPr/>
        <p:txBody>
          <a:bodyPr/>
          <a:lstStyle/>
          <a:p>
            <a:fld id="{1675FE8E-C0E9-B14F-AA0D-0A74EFB43ABD}" type="slidenum">
              <a:rPr lang="en-US" smtClean="0"/>
              <a:t>‹#›</a:t>
            </a:fld>
            <a:endParaRPr lang="en-US"/>
          </a:p>
        </p:txBody>
      </p:sp>
    </p:spTree>
    <p:extLst>
      <p:ext uri="{BB962C8B-B14F-4D97-AF65-F5344CB8AC3E}">
        <p14:creationId xmlns:p14="http://schemas.microsoft.com/office/powerpoint/2010/main" val="4100867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894703-83FF-514B-863C-E6F915ADA930}"/>
              </a:ext>
            </a:extLst>
          </p:cNvPr>
          <p:cNvSpPr>
            <a:spLocks noGrp="1"/>
          </p:cNvSpPr>
          <p:nvPr>
            <p:ph type="dt" sz="half" idx="10"/>
          </p:nvPr>
        </p:nvSpPr>
        <p:spPr/>
        <p:txBody>
          <a:bodyPr/>
          <a:lstStyle/>
          <a:p>
            <a:fld id="{33F487E6-9771-ED46-950B-B937384C82C3}" type="datetimeFigureOut">
              <a:rPr lang="en-US" smtClean="0"/>
              <a:t>5/29/2020</a:t>
            </a:fld>
            <a:endParaRPr lang="en-US"/>
          </a:p>
        </p:txBody>
      </p:sp>
      <p:sp>
        <p:nvSpPr>
          <p:cNvPr id="3" name="Footer Placeholder 2">
            <a:extLst>
              <a:ext uri="{FF2B5EF4-FFF2-40B4-BE49-F238E27FC236}">
                <a16:creationId xmlns:a16="http://schemas.microsoft.com/office/drawing/2014/main" id="{1104240D-0B9D-9E43-A970-32FA9A6C451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40540D-1FB2-3344-B05D-ADCEDC5E273D}"/>
              </a:ext>
            </a:extLst>
          </p:cNvPr>
          <p:cNvSpPr>
            <a:spLocks noGrp="1"/>
          </p:cNvSpPr>
          <p:nvPr>
            <p:ph type="sldNum" sz="quarter" idx="12"/>
          </p:nvPr>
        </p:nvSpPr>
        <p:spPr/>
        <p:txBody>
          <a:bodyPr/>
          <a:lstStyle/>
          <a:p>
            <a:fld id="{1675FE8E-C0E9-B14F-AA0D-0A74EFB43ABD}" type="slidenum">
              <a:rPr lang="en-US" smtClean="0"/>
              <a:t>‹#›</a:t>
            </a:fld>
            <a:endParaRPr lang="en-US"/>
          </a:p>
        </p:txBody>
      </p:sp>
    </p:spTree>
    <p:extLst>
      <p:ext uri="{BB962C8B-B14F-4D97-AF65-F5344CB8AC3E}">
        <p14:creationId xmlns:p14="http://schemas.microsoft.com/office/powerpoint/2010/main" val="2126451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847E0-DE60-394A-8777-29455AEB454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C89CCD4C-EA1E-F54A-9830-D33BE4F197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C08FA93-60F5-094E-B540-096C8A470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B5D3CD3-B83B-9747-B0D7-4D4D4140EC69}"/>
              </a:ext>
            </a:extLst>
          </p:cNvPr>
          <p:cNvSpPr>
            <a:spLocks noGrp="1"/>
          </p:cNvSpPr>
          <p:nvPr>
            <p:ph type="dt" sz="half" idx="10"/>
          </p:nvPr>
        </p:nvSpPr>
        <p:spPr/>
        <p:txBody>
          <a:bodyPr/>
          <a:lstStyle/>
          <a:p>
            <a:fld id="{33F487E6-9771-ED46-950B-B937384C82C3}" type="datetimeFigureOut">
              <a:rPr lang="en-US" smtClean="0"/>
              <a:t>5/29/2020</a:t>
            </a:fld>
            <a:endParaRPr lang="en-US"/>
          </a:p>
        </p:txBody>
      </p:sp>
      <p:sp>
        <p:nvSpPr>
          <p:cNvPr id="6" name="Footer Placeholder 5">
            <a:extLst>
              <a:ext uri="{FF2B5EF4-FFF2-40B4-BE49-F238E27FC236}">
                <a16:creationId xmlns:a16="http://schemas.microsoft.com/office/drawing/2014/main" id="{828F3DDD-4031-5C4A-AD24-DD3918B48B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296AB5-0C58-F44C-A8AE-1AE28056E74B}"/>
              </a:ext>
            </a:extLst>
          </p:cNvPr>
          <p:cNvSpPr>
            <a:spLocks noGrp="1"/>
          </p:cNvSpPr>
          <p:nvPr>
            <p:ph type="sldNum" sz="quarter" idx="12"/>
          </p:nvPr>
        </p:nvSpPr>
        <p:spPr/>
        <p:txBody>
          <a:bodyPr/>
          <a:lstStyle/>
          <a:p>
            <a:fld id="{1675FE8E-C0E9-B14F-AA0D-0A74EFB43ABD}" type="slidenum">
              <a:rPr lang="en-US" smtClean="0"/>
              <a:t>‹#›</a:t>
            </a:fld>
            <a:endParaRPr lang="en-US"/>
          </a:p>
        </p:txBody>
      </p:sp>
    </p:spTree>
    <p:extLst>
      <p:ext uri="{BB962C8B-B14F-4D97-AF65-F5344CB8AC3E}">
        <p14:creationId xmlns:p14="http://schemas.microsoft.com/office/powerpoint/2010/main" val="666596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7133-3120-8A45-80D7-532553A30AE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2CB712D-6856-044A-A03B-55EB2373A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F831E98-D8D4-AC4C-BC13-E1F3FB5296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8D3DD63-48CE-0646-82B0-0D23A29B7849}"/>
              </a:ext>
            </a:extLst>
          </p:cNvPr>
          <p:cNvSpPr>
            <a:spLocks noGrp="1"/>
          </p:cNvSpPr>
          <p:nvPr>
            <p:ph type="dt" sz="half" idx="10"/>
          </p:nvPr>
        </p:nvSpPr>
        <p:spPr/>
        <p:txBody>
          <a:bodyPr/>
          <a:lstStyle/>
          <a:p>
            <a:fld id="{33F487E6-9771-ED46-950B-B937384C82C3}" type="datetimeFigureOut">
              <a:rPr lang="en-US" smtClean="0"/>
              <a:t>5/29/2020</a:t>
            </a:fld>
            <a:endParaRPr lang="en-US"/>
          </a:p>
        </p:txBody>
      </p:sp>
      <p:sp>
        <p:nvSpPr>
          <p:cNvPr id="6" name="Footer Placeholder 5">
            <a:extLst>
              <a:ext uri="{FF2B5EF4-FFF2-40B4-BE49-F238E27FC236}">
                <a16:creationId xmlns:a16="http://schemas.microsoft.com/office/drawing/2014/main" id="{7A821171-B7D7-CF42-B285-F477D668F9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2B2738-F045-B347-919B-C34754C06617}"/>
              </a:ext>
            </a:extLst>
          </p:cNvPr>
          <p:cNvSpPr>
            <a:spLocks noGrp="1"/>
          </p:cNvSpPr>
          <p:nvPr>
            <p:ph type="sldNum" sz="quarter" idx="12"/>
          </p:nvPr>
        </p:nvSpPr>
        <p:spPr/>
        <p:txBody>
          <a:bodyPr/>
          <a:lstStyle/>
          <a:p>
            <a:fld id="{1675FE8E-C0E9-B14F-AA0D-0A74EFB43ABD}" type="slidenum">
              <a:rPr lang="en-US" smtClean="0"/>
              <a:t>‹#›</a:t>
            </a:fld>
            <a:endParaRPr lang="en-US"/>
          </a:p>
        </p:txBody>
      </p:sp>
    </p:spTree>
    <p:extLst>
      <p:ext uri="{BB962C8B-B14F-4D97-AF65-F5344CB8AC3E}">
        <p14:creationId xmlns:p14="http://schemas.microsoft.com/office/powerpoint/2010/main" val="2475753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D5ABCB-185D-3043-A90D-27C173D349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77A4BD8-782F-924B-82A7-251C3D020E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B45934B-6583-0540-B485-DE74F1D48E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F487E6-9771-ED46-950B-B937384C82C3}" type="datetimeFigureOut">
              <a:rPr lang="en-US" smtClean="0"/>
              <a:t>5/29/2020</a:t>
            </a:fld>
            <a:endParaRPr lang="en-US"/>
          </a:p>
        </p:txBody>
      </p:sp>
      <p:sp>
        <p:nvSpPr>
          <p:cNvPr id="5" name="Footer Placeholder 4">
            <a:extLst>
              <a:ext uri="{FF2B5EF4-FFF2-40B4-BE49-F238E27FC236}">
                <a16:creationId xmlns:a16="http://schemas.microsoft.com/office/drawing/2014/main" id="{977DD5E7-9E0B-6546-8E6C-51CDF2761D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B93A24-1FC5-B244-BEBC-A58AC9B6F6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75FE8E-C0E9-B14F-AA0D-0A74EFB43ABD}" type="slidenum">
              <a:rPr lang="en-US" smtClean="0"/>
              <a:t>‹#›</a:t>
            </a:fld>
            <a:endParaRPr lang="en-US"/>
          </a:p>
        </p:txBody>
      </p:sp>
    </p:spTree>
    <p:extLst>
      <p:ext uri="{BB962C8B-B14F-4D97-AF65-F5344CB8AC3E}">
        <p14:creationId xmlns:p14="http://schemas.microsoft.com/office/powerpoint/2010/main" val="1936468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4F45C-50B0-4043-BF5E-F75D5262747B}"/>
              </a:ext>
            </a:extLst>
          </p:cNvPr>
          <p:cNvSpPr>
            <a:spLocks noGrp="1"/>
          </p:cNvSpPr>
          <p:nvPr>
            <p:ph type="ctrTitle"/>
          </p:nvPr>
        </p:nvSpPr>
        <p:spPr/>
        <p:txBody>
          <a:bodyPr/>
          <a:lstStyle/>
          <a:p>
            <a:r>
              <a:rPr lang="en-GB"/>
              <a:t>विदेशी व्यापार </a:t>
            </a:r>
            <a:endParaRPr lang="en-US"/>
          </a:p>
        </p:txBody>
      </p:sp>
      <p:sp>
        <p:nvSpPr>
          <p:cNvPr id="3" name="Subtitle 2">
            <a:extLst>
              <a:ext uri="{FF2B5EF4-FFF2-40B4-BE49-F238E27FC236}">
                <a16:creationId xmlns:a16="http://schemas.microsoft.com/office/drawing/2014/main" id="{378B9063-F68D-EE4D-A26C-769D8E78D341}"/>
              </a:ext>
            </a:extLst>
          </p:cNvPr>
          <p:cNvSpPr>
            <a:spLocks noGrp="1"/>
          </p:cNvSpPr>
          <p:nvPr>
            <p:ph type="subTitle" idx="1"/>
          </p:nvPr>
        </p:nvSpPr>
        <p:spPr/>
        <p:txBody>
          <a:bodyPr/>
          <a:lstStyle/>
          <a:p>
            <a:r>
              <a:rPr lang="en-GB"/>
              <a:t>डॉ सिकन्दर प्रसाद यादव अर्थशास्त्र विभाग </a:t>
            </a:r>
          </a:p>
          <a:p>
            <a:r>
              <a:rPr lang="en-GB"/>
              <a:t>एम एल आर्य कालेज कसबा पूर्णिया </a:t>
            </a:r>
            <a:endParaRPr lang="en-US"/>
          </a:p>
        </p:txBody>
      </p:sp>
    </p:spTree>
    <p:extLst>
      <p:ext uri="{BB962C8B-B14F-4D97-AF65-F5344CB8AC3E}">
        <p14:creationId xmlns:p14="http://schemas.microsoft.com/office/powerpoint/2010/main" val="3305284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0D4D8-3755-CC4C-A97D-C32142F4E996}"/>
              </a:ext>
            </a:extLst>
          </p:cNvPr>
          <p:cNvSpPr>
            <a:spLocks noGrp="1"/>
          </p:cNvSpPr>
          <p:nvPr>
            <p:ph type="title"/>
          </p:nvPr>
        </p:nvSpPr>
        <p:spPr/>
        <p:txBody>
          <a:bodyPr/>
          <a:lstStyle/>
          <a:p>
            <a:r>
              <a:rPr lang="en-GB"/>
              <a:t>विदेशी व्यापार </a:t>
            </a:r>
            <a:endParaRPr lang="en-US"/>
          </a:p>
        </p:txBody>
      </p:sp>
      <p:sp>
        <p:nvSpPr>
          <p:cNvPr id="3" name="Content Placeholder 2">
            <a:extLst>
              <a:ext uri="{FF2B5EF4-FFF2-40B4-BE49-F238E27FC236}">
                <a16:creationId xmlns:a16="http://schemas.microsoft.com/office/drawing/2014/main" id="{73E1D538-E885-AA4B-8A00-C12A4EA9FA7A}"/>
              </a:ext>
            </a:extLst>
          </p:cNvPr>
          <p:cNvSpPr>
            <a:spLocks noGrp="1"/>
          </p:cNvSpPr>
          <p:nvPr>
            <p:ph idx="1"/>
          </p:nvPr>
        </p:nvSpPr>
        <p:spPr/>
        <p:txBody>
          <a:bodyPr>
            <a:normAutofit fontScale="85000" lnSpcReduction="20000"/>
          </a:bodyPr>
          <a:lstStyle/>
          <a:p>
            <a:r>
              <a:rPr lang="en-GB"/>
              <a:t>अन्वेषण का क्षेत्र मानता है ।</a:t>
            </a:r>
          </a:p>
          <a:p>
            <a:r>
              <a:rPr lang="en-GB"/>
              <a:t>िसी भी देश की उन्नति का मूल आधार विदेशी व्यापार है ।यह पारस्परिक सहयोग में वृद्धि करता है ।संकटकालीन स्थिति में एक देश दूसरे देशों सहायता प्रदान करता है ।अतिरिक्त उत्पादित बस्तुऔ को अन्य देशोंके बाजारों में बेचा जा सकता है ।</a:t>
            </a:r>
          </a:p>
          <a:p>
            <a:r>
              <a:rPr lang="en-GB"/>
              <a:t>विदेशी व्यापार का अर्थ उस व्यापार से है जिसके अन्तर्गत दो या दो से अधिक देशों के बीच बस्तुऔ और सेवाओं का विनिमय किया जाता है ।   </a:t>
            </a:r>
          </a:p>
          <a:p>
            <a:pPr marL="0" indent="0">
              <a:buNone/>
            </a:pPr>
            <a:r>
              <a:rPr lang="en-GB"/>
              <a:t>       प्रत्येक देश अन्य देशों से क्रय करके अपने नागरिकों के लिए बस्तुऔ और सेवाओं की उपलब्धता बढाने का प्रयत्न करता है और इसी के साथ अपने अतिरेक उत्पादन को बेचने का भी प्रयत्न करता है ।इस  प्रकार विदेशी व्यापार के माध्यम से एक देश का दूसरे देशों के साथ वस्तुओं और सेवाओं का आयात निर्यात होता है ।</a:t>
            </a:r>
          </a:p>
          <a:p>
            <a:pPr marL="0" indent="0">
              <a:buNone/>
            </a:pPr>
            <a:r>
              <a:rPr lang="en-GB"/>
              <a:t>परिभाषा---प्रो0 बोस्टिविल  के अनुसार “सामाजिक विज्ञान की दृष्टिकोण से अन्तराष्ट्रीय व्यापार विभिन्न समुदायों के बीच होने वाला व्यापार है ।अर्थात यह उन विभिन्न सामाजिक संगठनों के बीच होने वाला व्यापार है जिन्हें समाज शास्त्र अपने अ</a:t>
            </a:r>
            <a:endParaRPr lang="en-US"/>
          </a:p>
        </p:txBody>
      </p:sp>
    </p:spTree>
    <p:extLst>
      <p:ext uri="{BB962C8B-B14F-4D97-AF65-F5344CB8AC3E}">
        <p14:creationId xmlns:p14="http://schemas.microsoft.com/office/powerpoint/2010/main" val="3847628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F46CB-8A22-ED47-9791-B113EC81F9FF}"/>
              </a:ext>
            </a:extLst>
          </p:cNvPr>
          <p:cNvSpPr>
            <a:spLocks noGrp="1"/>
          </p:cNvSpPr>
          <p:nvPr>
            <p:ph type="title"/>
          </p:nvPr>
        </p:nvSpPr>
        <p:spPr/>
        <p:txBody>
          <a:bodyPr/>
          <a:lstStyle/>
          <a:p>
            <a:r>
              <a:rPr lang="en-GB"/>
              <a:t>   परिभाषा </a:t>
            </a:r>
            <a:endParaRPr lang="en-US"/>
          </a:p>
        </p:txBody>
      </p:sp>
      <p:sp>
        <p:nvSpPr>
          <p:cNvPr id="3" name="Content Placeholder 2">
            <a:extLst>
              <a:ext uri="{FF2B5EF4-FFF2-40B4-BE49-F238E27FC236}">
                <a16:creationId xmlns:a16="http://schemas.microsoft.com/office/drawing/2014/main" id="{CF9EA6C8-F53B-5F46-8AC2-696050EA71CB}"/>
              </a:ext>
            </a:extLst>
          </p:cNvPr>
          <p:cNvSpPr>
            <a:spLocks noGrp="1"/>
          </p:cNvSpPr>
          <p:nvPr>
            <p:ph idx="1"/>
          </p:nvPr>
        </p:nvSpPr>
        <p:spPr/>
        <p:txBody>
          <a:bodyPr>
            <a:normAutofit fontScale="92500" lnSpcReduction="10000"/>
          </a:bodyPr>
          <a:lstStyle/>
          <a:p>
            <a:r>
              <a:rPr lang="en-GB"/>
              <a:t>फेडरिक लिस्ट  के अनुसार “ आंतरिक व्यापार हमारे बीच है तथा विदेशी व्यापार हमारे और उनके दूसरे देशों के बीच होता है ।</a:t>
            </a:r>
          </a:p>
          <a:p>
            <a:pPr marL="0" indent="0">
              <a:buNone/>
            </a:pPr>
            <a:r>
              <a:rPr lang="en-GB"/>
              <a:t>       अर्थात देशों के सीमाओं के भीतर होने वाला व्यापार राष्ट्रीय व्यापार कहलाता है तथा देशों के सीमाओं के बाहर विभिन्न देशों के बीच होने वाला व्यापार अन्तराष्ट्रीय व्यापार या विदेशी व्यापार कहलाता है ।</a:t>
            </a:r>
          </a:p>
          <a:p>
            <a:pPr marL="0" indent="0">
              <a:buNone/>
            </a:pPr>
            <a:endParaRPr lang="en-GB"/>
          </a:p>
          <a:p>
            <a:pPr marL="0" indent="0">
              <a:buNone/>
            </a:pPr>
            <a:r>
              <a:rPr lang="en-GB"/>
              <a:t>                विदेशी व्यापार का महत्व </a:t>
            </a:r>
          </a:p>
          <a:p>
            <a:pPr marL="0" indent="0">
              <a:buNone/>
            </a:pPr>
            <a:r>
              <a:rPr lang="en-GB"/>
              <a:t>  वर्तमान समय में विदेशी व्यापार का महत्व दिन प्रतिदिन बढ़ता ही जा रहा है ।इसका कारण है कोई भी देश अपने आप आत्मनिर्भर नहीं हो सकता है ।अपनी कुछ न कुछ  आवश्यक ता केलिए विदेशी व्यापार पर निर्भर करना हीं पडता है ।आयात और निर्यात दोनों ही दृष्टि कोण से विदेशी व्यापार का महत्व है ।</a:t>
            </a:r>
            <a:endParaRPr lang="en-US"/>
          </a:p>
        </p:txBody>
      </p:sp>
    </p:spTree>
    <p:extLst>
      <p:ext uri="{BB962C8B-B14F-4D97-AF65-F5344CB8AC3E}">
        <p14:creationId xmlns:p14="http://schemas.microsoft.com/office/powerpoint/2010/main" val="118184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379A1-2D55-2E46-B4F1-0579021BA229}"/>
              </a:ext>
            </a:extLst>
          </p:cNvPr>
          <p:cNvSpPr>
            <a:spLocks noGrp="1"/>
          </p:cNvSpPr>
          <p:nvPr>
            <p:ph type="title"/>
          </p:nvPr>
        </p:nvSpPr>
        <p:spPr/>
        <p:txBody>
          <a:bodyPr/>
          <a:lstStyle/>
          <a:p>
            <a:r>
              <a:rPr lang="en-GB"/>
              <a:t>आयात का महत्व </a:t>
            </a:r>
            <a:endParaRPr lang="en-US"/>
          </a:p>
        </p:txBody>
      </p:sp>
      <p:sp>
        <p:nvSpPr>
          <p:cNvPr id="3" name="Content Placeholder 2">
            <a:extLst>
              <a:ext uri="{FF2B5EF4-FFF2-40B4-BE49-F238E27FC236}">
                <a16:creationId xmlns:a16="http://schemas.microsoft.com/office/drawing/2014/main" id="{3FBB2FE6-29D4-5F4C-895E-8E49BB2F77E0}"/>
              </a:ext>
            </a:extLst>
          </p:cNvPr>
          <p:cNvSpPr>
            <a:spLocks noGrp="1"/>
          </p:cNvSpPr>
          <p:nvPr>
            <p:ph idx="1"/>
          </p:nvPr>
        </p:nvSpPr>
        <p:spPr/>
        <p:txBody>
          <a:bodyPr/>
          <a:lstStyle/>
          <a:p>
            <a:r>
              <a:rPr lang="en-GB"/>
              <a:t>जीवन स्तर को बढाने के लिए </a:t>
            </a:r>
          </a:p>
          <a:p>
            <a:r>
              <a:rPr lang="en-GB"/>
              <a:t>अर्थव्यवस्था के विकास में सहायक </a:t>
            </a:r>
          </a:p>
          <a:p>
            <a:r>
              <a:rPr lang="en-GB"/>
              <a:t>उत्पादन की गुणवत्ता में सुधार </a:t>
            </a:r>
          </a:p>
          <a:p>
            <a:r>
              <a:rPr lang="en-GB"/>
              <a:t>आवश्यक बस्तुऔ की कमी  को  पूरा करना इत्यादि ।</a:t>
            </a:r>
          </a:p>
          <a:p>
            <a:endParaRPr lang="en-GB"/>
          </a:p>
          <a:p>
            <a:pPr marL="0" indent="0">
              <a:buNone/>
            </a:pPr>
            <a:r>
              <a:rPr lang="en-GB"/>
              <a:t>      निर्यात  का महत्व </a:t>
            </a:r>
          </a:p>
          <a:p>
            <a:pPr marL="0" indent="0">
              <a:buNone/>
            </a:pPr>
            <a:r>
              <a:rPr lang="en-GB"/>
              <a:t>अर्थव्यवस्था के विकास में सहायक </a:t>
            </a:r>
          </a:p>
          <a:p>
            <a:pPr marL="0" indent="0">
              <a:buNone/>
            </a:pPr>
            <a:r>
              <a:rPr lang="en-GB"/>
              <a:t>अतिरेक उत्पादन को बेचने में सहायक  इत्यादि ।</a:t>
            </a:r>
            <a:endParaRPr lang="en-US"/>
          </a:p>
        </p:txBody>
      </p:sp>
    </p:spTree>
    <p:extLst>
      <p:ext uri="{BB962C8B-B14F-4D97-AF65-F5344CB8AC3E}">
        <p14:creationId xmlns:p14="http://schemas.microsoft.com/office/powerpoint/2010/main" val="33294611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विदेशी व्यापार </vt:lpstr>
      <vt:lpstr>विदेशी व्यापार </vt:lpstr>
      <vt:lpstr>   परिभाषा </vt:lpstr>
      <vt:lpstr>आयात का महत्व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विदेशी व्यापार </dc:title>
  <dc:creator>917667460902</dc:creator>
  <cp:lastModifiedBy>917667460902</cp:lastModifiedBy>
  <cp:revision>2</cp:revision>
  <dcterms:created xsi:type="dcterms:W3CDTF">2020-05-29T02:04:43Z</dcterms:created>
  <dcterms:modified xsi:type="dcterms:W3CDTF">2020-05-29T05:15:59Z</dcterms:modified>
</cp:coreProperties>
</file>