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D0062-8A61-B546-9EEA-03D0E05A92F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BC93BC2-AA37-7B4E-83B3-CF9E711FB6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CB6BD41-9CAB-A646-8066-DDA113A18BF7}"/>
              </a:ext>
            </a:extLst>
          </p:cNvPr>
          <p:cNvSpPr>
            <a:spLocks noGrp="1"/>
          </p:cNvSpPr>
          <p:nvPr>
            <p:ph type="dt" sz="half" idx="10"/>
          </p:nvPr>
        </p:nvSpPr>
        <p:spPr/>
        <p:txBody>
          <a:bodyPr/>
          <a:lstStyle/>
          <a:p>
            <a:fld id="{FC8DB838-ECE8-7043-A3AF-0A44ABF5139F}" type="datetimeFigureOut">
              <a:rPr lang="en-US" smtClean="0"/>
              <a:t>5/14/2020</a:t>
            </a:fld>
            <a:endParaRPr lang="en-US"/>
          </a:p>
        </p:txBody>
      </p:sp>
      <p:sp>
        <p:nvSpPr>
          <p:cNvPr id="5" name="Footer Placeholder 4">
            <a:extLst>
              <a:ext uri="{FF2B5EF4-FFF2-40B4-BE49-F238E27FC236}">
                <a16:creationId xmlns:a16="http://schemas.microsoft.com/office/drawing/2014/main" id="{7689CE94-50A4-464C-BC1F-B1E4FB6594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385E1A-69F0-2A4A-9ABF-2034132DA7FB}"/>
              </a:ext>
            </a:extLst>
          </p:cNvPr>
          <p:cNvSpPr>
            <a:spLocks noGrp="1"/>
          </p:cNvSpPr>
          <p:nvPr>
            <p:ph type="sldNum" sz="quarter" idx="12"/>
          </p:nvPr>
        </p:nvSpPr>
        <p:spPr/>
        <p:txBody>
          <a:bodyPr/>
          <a:lstStyle/>
          <a:p>
            <a:fld id="{EC39050C-BF7C-6544-87C3-EFE8B6D3DB9D}" type="slidenum">
              <a:rPr lang="en-US" smtClean="0"/>
              <a:t>‹#›</a:t>
            </a:fld>
            <a:endParaRPr lang="en-US"/>
          </a:p>
        </p:txBody>
      </p:sp>
    </p:spTree>
    <p:extLst>
      <p:ext uri="{BB962C8B-B14F-4D97-AF65-F5344CB8AC3E}">
        <p14:creationId xmlns:p14="http://schemas.microsoft.com/office/powerpoint/2010/main" val="1293587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E8A53-EF4D-4042-8FA5-3DD43B575B1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7A5EC19-63AE-2F44-91AC-80C92CD331D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04F3EA6-48B8-6B4D-867D-D1B2E4FA6804}"/>
              </a:ext>
            </a:extLst>
          </p:cNvPr>
          <p:cNvSpPr>
            <a:spLocks noGrp="1"/>
          </p:cNvSpPr>
          <p:nvPr>
            <p:ph type="dt" sz="half" idx="10"/>
          </p:nvPr>
        </p:nvSpPr>
        <p:spPr/>
        <p:txBody>
          <a:bodyPr/>
          <a:lstStyle/>
          <a:p>
            <a:fld id="{FC8DB838-ECE8-7043-A3AF-0A44ABF5139F}" type="datetimeFigureOut">
              <a:rPr lang="en-US" smtClean="0"/>
              <a:t>5/14/2020</a:t>
            </a:fld>
            <a:endParaRPr lang="en-US"/>
          </a:p>
        </p:txBody>
      </p:sp>
      <p:sp>
        <p:nvSpPr>
          <p:cNvPr id="5" name="Footer Placeholder 4">
            <a:extLst>
              <a:ext uri="{FF2B5EF4-FFF2-40B4-BE49-F238E27FC236}">
                <a16:creationId xmlns:a16="http://schemas.microsoft.com/office/drawing/2014/main" id="{FC7F1955-7372-264F-AE9E-4DEDF6F756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BEAA76-0CC9-3348-BAEE-4BDAF072336B}"/>
              </a:ext>
            </a:extLst>
          </p:cNvPr>
          <p:cNvSpPr>
            <a:spLocks noGrp="1"/>
          </p:cNvSpPr>
          <p:nvPr>
            <p:ph type="sldNum" sz="quarter" idx="12"/>
          </p:nvPr>
        </p:nvSpPr>
        <p:spPr/>
        <p:txBody>
          <a:bodyPr/>
          <a:lstStyle/>
          <a:p>
            <a:fld id="{EC39050C-BF7C-6544-87C3-EFE8B6D3DB9D}" type="slidenum">
              <a:rPr lang="en-US" smtClean="0"/>
              <a:t>‹#›</a:t>
            </a:fld>
            <a:endParaRPr lang="en-US"/>
          </a:p>
        </p:txBody>
      </p:sp>
    </p:spTree>
    <p:extLst>
      <p:ext uri="{BB962C8B-B14F-4D97-AF65-F5344CB8AC3E}">
        <p14:creationId xmlns:p14="http://schemas.microsoft.com/office/powerpoint/2010/main" val="407128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30F6C2-8DCF-7443-94F5-CCE608A82FD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853C27D-5A42-DD43-8DD7-B76435EA037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02524B1-65EF-BB43-9DF7-9CE3B96A0CAC}"/>
              </a:ext>
            </a:extLst>
          </p:cNvPr>
          <p:cNvSpPr>
            <a:spLocks noGrp="1"/>
          </p:cNvSpPr>
          <p:nvPr>
            <p:ph type="dt" sz="half" idx="10"/>
          </p:nvPr>
        </p:nvSpPr>
        <p:spPr/>
        <p:txBody>
          <a:bodyPr/>
          <a:lstStyle/>
          <a:p>
            <a:fld id="{FC8DB838-ECE8-7043-A3AF-0A44ABF5139F}" type="datetimeFigureOut">
              <a:rPr lang="en-US" smtClean="0"/>
              <a:t>5/14/2020</a:t>
            </a:fld>
            <a:endParaRPr lang="en-US"/>
          </a:p>
        </p:txBody>
      </p:sp>
      <p:sp>
        <p:nvSpPr>
          <p:cNvPr id="5" name="Footer Placeholder 4">
            <a:extLst>
              <a:ext uri="{FF2B5EF4-FFF2-40B4-BE49-F238E27FC236}">
                <a16:creationId xmlns:a16="http://schemas.microsoft.com/office/drawing/2014/main" id="{D88635D3-FC20-014F-BAE8-E6A79406A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C03625-D863-3C49-BBA9-57AEF6431CFD}"/>
              </a:ext>
            </a:extLst>
          </p:cNvPr>
          <p:cNvSpPr>
            <a:spLocks noGrp="1"/>
          </p:cNvSpPr>
          <p:nvPr>
            <p:ph type="sldNum" sz="quarter" idx="12"/>
          </p:nvPr>
        </p:nvSpPr>
        <p:spPr/>
        <p:txBody>
          <a:bodyPr/>
          <a:lstStyle/>
          <a:p>
            <a:fld id="{EC39050C-BF7C-6544-87C3-EFE8B6D3DB9D}" type="slidenum">
              <a:rPr lang="en-US" smtClean="0"/>
              <a:t>‹#›</a:t>
            </a:fld>
            <a:endParaRPr lang="en-US"/>
          </a:p>
        </p:txBody>
      </p:sp>
    </p:spTree>
    <p:extLst>
      <p:ext uri="{BB962C8B-B14F-4D97-AF65-F5344CB8AC3E}">
        <p14:creationId xmlns:p14="http://schemas.microsoft.com/office/powerpoint/2010/main" val="2292617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AFF6F-374C-7F40-BC10-7920524A319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2F05F2C-B7A7-F241-B6F2-94E5CDD76FE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75FD0EE-63B6-FF48-9BC8-43B1CC8BFEF7}"/>
              </a:ext>
            </a:extLst>
          </p:cNvPr>
          <p:cNvSpPr>
            <a:spLocks noGrp="1"/>
          </p:cNvSpPr>
          <p:nvPr>
            <p:ph type="dt" sz="half" idx="10"/>
          </p:nvPr>
        </p:nvSpPr>
        <p:spPr/>
        <p:txBody>
          <a:bodyPr/>
          <a:lstStyle/>
          <a:p>
            <a:fld id="{FC8DB838-ECE8-7043-A3AF-0A44ABF5139F}" type="datetimeFigureOut">
              <a:rPr lang="en-US" smtClean="0"/>
              <a:t>5/14/2020</a:t>
            </a:fld>
            <a:endParaRPr lang="en-US"/>
          </a:p>
        </p:txBody>
      </p:sp>
      <p:sp>
        <p:nvSpPr>
          <p:cNvPr id="5" name="Footer Placeholder 4">
            <a:extLst>
              <a:ext uri="{FF2B5EF4-FFF2-40B4-BE49-F238E27FC236}">
                <a16:creationId xmlns:a16="http://schemas.microsoft.com/office/drawing/2014/main" id="{1A00A288-44F7-094D-9A98-5AB4D81CCA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92C32E-35CB-BE47-8A81-B338E847E243}"/>
              </a:ext>
            </a:extLst>
          </p:cNvPr>
          <p:cNvSpPr>
            <a:spLocks noGrp="1"/>
          </p:cNvSpPr>
          <p:nvPr>
            <p:ph type="sldNum" sz="quarter" idx="12"/>
          </p:nvPr>
        </p:nvSpPr>
        <p:spPr/>
        <p:txBody>
          <a:bodyPr/>
          <a:lstStyle/>
          <a:p>
            <a:fld id="{EC39050C-BF7C-6544-87C3-EFE8B6D3DB9D}" type="slidenum">
              <a:rPr lang="en-US" smtClean="0"/>
              <a:t>‹#›</a:t>
            </a:fld>
            <a:endParaRPr lang="en-US"/>
          </a:p>
        </p:txBody>
      </p:sp>
    </p:spTree>
    <p:extLst>
      <p:ext uri="{BB962C8B-B14F-4D97-AF65-F5344CB8AC3E}">
        <p14:creationId xmlns:p14="http://schemas.microsoft.com/office/powerpoint/2010/main" val="2351257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292C2-7A34-674C-ABF0-70709B1B9B6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C4B60CD-AD30-5F4A-89D4-7EF4200C54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7B48F7D-18A7-E742-8351-2748DC0CB27D}"/>
              </a:ext>
            </a:extLst>
          </p:cNvPr>
          <p:cNvSpPr>
            <a:spLocks noGrp="1"/>
          </p:cNvSpPr>
          <p:nvPr>
            <p:ph type="dt" sz="half" idx="10"/>
          </p:nvPr>
        </p:nvSpPr>
        <p:spPr/>
        <p:txBody>
          <a:bodyPr/>
          <a:lstStyle/>
          <a:p>
            <a:fld id="{FC8DB838-ECE8-7043-A3AF-0A44ABF5139F}" type="datetimeFigureOut">
              <a:rPr lang="en-US" smtClean="0"/>
              <a:t>5/14/2020</a:t>
            </a:fld>
            <a:endParaRPr lang="en-US"/>
          </a:p>
        </p:txBody>
      </p:sp>
      <p:sp>
        <p:nvSpPr>
          <p:cNvPr id="5" name="Footer Placeholder 4">
            <a:extLst>
              <a:ext uri="{FF2B5EF4-FFF2-40B4-BE49-F238E27FC236}">
                <a16:creationId xmlns:a16="http://schemas.microsoft.com/office/drawing/2014/main" id="{DDE2F2C8-A6F3-A64C-9749-595B6537B2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A2EAF1-D465-9E4C-989E-F438A39CA261}"/>
              </a:ext>
            </a:extLst>
          </p:cNvPr>
          <p:cNvSpPr>
            <a:spLocks noGrp="1"/>
          </p:cNvSpPr>
          <p:nvPr>
            <p:ph type="sldNum" sz="quarter" idx="12"/>
          </p:nvPr>
        </p:nvSpPr>
        <p:spPr/>
        <p:txBody>
          <a:bodyPr/>
          <a:lstStyle/>
          <a:p>
            <a:fld id="{EC39050C-BF7C-6544-87C3-EFE8B6D3DB9D}" type="slidenum">
              <a:rPr lang="en-US" smtClean="0"/>
              <a:t>‹#›</a:t>
            </a:fld>
            <a:endParaRPr lang="en-US"/>
          </a:p>
        </p:txBody>
      </p:sp>
    </p:spTree>
    <p:extLst>
      <p:ext uri="{BB962C8B-B14F-4D97-AF65-F5344CB8AC3E}">
        <p14:creationId xmlns:p14="http://schemas.microsoft.com/office/powerpoint/2010/main" val="1479500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A4477-374E-0E47-B3F0-52AC61AAFB1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EACC026-AFEB-604E-91A2-5F04AC1106D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75E750E-5F02-5B47-9BF9-DA454805469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E1DCD94-A4A9-6D40-BF9A-7946887EFA1D}"/>
              </a:ext>
            </a:extLst>
          </p:cNvPr>
          <p:cNvSpPr>
            <a:spLocks noGrp="1"/>
          </p:cNvSpPr>
          <p:nvPr>
            <p:ph type="dt" sz="half" idx="10"/>
          </p:nvPr>
        </p:nvSpPr>
        <p:spPr/>
        <p:txBody>
          <a:bodyPr/>
          <a:lstStyle/>
          <a:p>
            <a:fld id="{FC8DB838-ECE8-7043-A3AF-0A44ABF5139F}" type="datetimeFigureOut">
              <a:rPr lang="en-US" smtClean="0"/>
              <a:t>5/14/2020</a:t>
            </a:fld>
            <a:endParaRPr lang="en-US"/>
          </a:p>
        </p:txBody>
      </p:sp>
      <p:sp>
        <p:nvSpPr>
          <p:cNvPr id="6" name="Footer Placeholder 5">
            <a:extLst>
              <a:ext uri="{FF2B5EF4-FFF2-40B4-BE49-F238E27FC236}">
                <a16:creationId xmlns:a16="http://schemas.microsoft.com/office/drawing/2014/main" id="{1E55BBA2-58DC-F046-9C37-49FEBDACBC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5638CE-A599-9246-9B29-2C8831F53B91}"/>
              </a:ext>
            </a:extLst>
          </p:cNvPr>
          <p:cNvSpPr>
            <a:spLocks noGrp="1"/>
          </p:cNvSpPr>
          <p:nvPr>
            <p:ph type="sldNum" sz="quarter" idx="12"/>
          </p:nvPr>
        </p:nvSpPr>
        <p:spPr/>
        <p:txBody>
          <a:bodyPr/>
          <a:lstStyle/>
          <a:p>
            <a:fld id="{EC39050C-BF7C-6544-87C3-EFE8B6D3DB9D}" type="slidenum">
              <a:rPr lang="en-US" smtClean="0"/>
              <a:t>‹#›</a:t>
            </a:fld>
            <a:endParaRPr lang="en-US"/>
          </a:p>
        </p:txBody>
      </p:sp>
    </p:spTree>
    <p:extLst>
      <p:ext uri="{BB962C8B-B14F-4D97-AF65-F5344CB8AC3E}">
        <p14:creationId xmlns:p14="http://schemas.microsoft.com/office/powerpoint/2010/main" val="1284635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D9A17-30D0-A042-9BE1-34DB701FBD3C}"/>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055CF17-2CE1-F64C-B56A-D30AFE66D9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2982E5B-50B1-BB46-A0A1-6F0E61D0981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60DFC268-73ED-1F41-AF44-A0ECD8A0AD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E131FCE-6726-F441-8464-CE3840EDA2A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EDFA21D-D5A0-0846-A9DD-7B3EDCA0D1CA}"/>
              </a:ext>
            </a:extLst>
          </p:cNvPr>
          <p:cNvSpPr>
            <a:spLocks noGrp="1"/>
          </p:cNvSpPr>
          <p:nvPr>
            <p:ph type="dt" sz="half" idx="10"/>
          </p:nvPr>
        </p:nvSpPr>
        <p:spPr/>
        <p:txBody>
          <a:bodyPr/>
          <a:lstStyle/>
          <a:p>
            <a:fld id="{FC8DB838-ECE8-7043-A3AF-0A44ABF5139F}" type="datetimeFigureOut">
              <a:rPr lang="en-US" smtClean="0"/>
              <a:t>5/14/2020</a:t>
            </a:fld>
            <a:endParaRPr lang="en-US"/>
          </a:p>
        </p:txBody>
      </p:sp>
      <p:sp>
        <p:nvSpPr>
          <p:cNvPr id="8" name="Footer Placeholder 7">
            <a:extLst>
              <a:ext uri="{FF2B5EF4-FFF2-40B4-BE49-F238E27FC236}">
                <a16:creationId xmlns:a16="http://schemas.microsoft.com/office/drawing/2014/main" id="{DCB89543-F957-494A-94BF-F5F0F0EF86C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920013-9E66-AF43-A898-06FC7BA4510E}"/>
              </a:ext>
            </a:extLst>
          </p:cNvPr>
          <p:cNvSpPr>
            <a:spLocks noGrp="1"/>
          </p:cNvSpPr>
          <p:nvPr>
            <p:ph type="sldNum" sz="quarter" idx="12"/>
          </p:nvPr>
        </p:nvSpPr>
        <p:spPr/>
        <p:txBody>
          <a:bodyPr/>
          <a:lstStyle/>
          <a:p>
            <a:fld id="{EC39050C-BF7C-6544-87C3-EFE8B6D3DB9D}" type="slidenum">
              <a:rPr lang="en-US" smtClean="0"/>
              <a:t>‹#›</a:t>
            </a:fld>
            <a:endParaRPr lang="en-US"/>
          </a:p>
        </p:txBody>
      </p:sp>
    </p:spTree>
    <p:extLst>
      <p:ext uri="{BB962C8B-B14F-4D97-AF65-F5344CB8AC3E}">
        <p14:creationId xmlns:p14="http://schemas.microsoft.com/office/powerpoint/2010/main" val="3832665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C742A-7A33-B542-84E1-E51FCFDF6A0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738BEFAD-62A7-2149-97A9-294B1C77CDEC}"/>
              </a:ext>
            </a:extLst>
          </p:cNvPr>
          <p:cNvSpPr>
            <a:spLocks noGrp="1"/>
          </p:cNvSpPr>
          <p:nvPr>
            <p:ph type="dt" sz="half" idx="10"/>
          </p:nvPr>
        </p:nvSpPr>
        <p:spPr/>
        <p:txBody>
          <a:bodyPr/>
          <a:lstStyle/>
          <a:p>
            <a:fld id="{FC8DB838-ECE8-7043-A3AF-0A44ABF5139F}" type="datetimeFigureOut">
              <a:rPr lang="en-US" smtClean="0"/>
              <a:t>5/14/2020</a:t>
            </a:fld>
            <a:endParaRPr lang="en-US"/>
          </a:p>
        </p:txBody>
      </p:sp>
      <p:sp>
        <p:nvSpPr>
          <p:cNvPr id="4" name="Footer Placeholder 3">
            <a:extLst>
              <a:ext uri="{FF2B5EF4-FFF2-40B4-BE49-F238E27FC236}">
                <a16:creationId xmlns:a16="http://schemas.microsoft.com/office/drawing/2014/main" id="{4E6DC59F-6FE4-D648-8DED-B499FE1E4D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284DA9-919C-0D4C-A108-5952FF875850}"/>
              </a:ext>
            </a:extLst>
          </p:cNvPr>
          <p:cNvSpPr>
            <a:spLocks noGrp="1"/>
          </p:cNvSpPr>
          <p:nvPr>
            <p:ph type="sldNum" sz="quarter" idx="12"/>
          </p:nvPr>
        </p:nvSpPr>
        <p:spPr/>
        <p:txBody>
          <a:bodyPr/>
          <a:lstStyle/>
          <a:p>
            <a:fld id="{EC39050C-BF7C-6544-87C3-EFE8B6D3DB9D}" type="slidenum">
              <a:rPr lang="en-US" smtClean="0"/>
              <a:t>‹#›</a:t>
            </a:fld>
            <a:endParaRPr lang="en-US"/>
          </a:p>
        </p:txBody>
      </p:sp>
    </p:spTree>
    <p:extLst>
      <p:ext uri="{BB962C8B-B14F-4D97-AF65-F5344CB8AC3E}">
        <p14:creationId xmlns:p14="http://schemas.microsoft.com/office/powerpoint/2010/main" val="3780915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A1676D-1451-AB4D-A008-8ABE807F7E02}"/>
              </a:ext>
            </a:extLst>
          </p:cNvPr>
          <p:cNvSpPr>
            <a:spLocks noGrp="1"/>
          </p:cNvSpPr>
          <p:nvPr>
            <p:ph type="dt" sz="half" idx="10"/>
          </p:nvPr>
        </p:nvSpPr>
        <p:spPr/>
        <p:txBody>
          <a:bodyPr/>
          <a:lstStyle/>
          <a:p>
            <a:fld id="{FC8DB838-ECE8-7043-A3AF-0A44ABF5139F}" type="datetimeFigureOut">
              <a:rPr lang="en-US" smtClean="0"/>
              <a:t>5/14/2020</a:t>
            </a:fld>
            <a:endParaRPr lang="en-US"/>
          </a:p>
        </p:txBody>
      </p:sp>
      <p:sp>
        <p:nvSpPr>
          <p:cNvPr id="3" name="Footer Placeholder 2">
            <a:extLst>
              <a:ext uri="{FF2B5EF4-FFF2-40B4-BE49-F238E27FC236}">
                <a16:creationId xmlns:a16="http://schemas.microsoft.com/office/drawing/2014/main" id="{917670D2-E29B-CE4A-9902-C43FE9379C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F41481-0934-BB47-8A90-2BAF30596AF3}"/>
              </a:ext>
            </a:extLst>
          </p:cNvPr>
          <p:cNvSpPr>
            <a:spLocks noGrp="1"/>
          </p:cNvSpPr>
          <p:nvPr>
            <p:ph type="sldNum" sz="quarter" idx="12"/>
          </p:nvPr>
        </p:nvSpPr>
        <p:spPr/>
        <p:txBody>
          <a:bodyPr/>
          <a:lstStyle/>
          <a:p>
            <a:fld id="{EC39050C-BF7C-6544-87C3-EFE8B6D3DB9D}" type="slidenum">
              <a:rPr lang="en-US" smtClean="0"/>
              <a:t>‹#›</a:t>
            </a:fld>
            <a:endParaRPr lang="en-US"/>
          </a:p>
        </p:txBody>
      </p:sp>
    </p:spTree>
    <p:extLst>
      <p:ext uri="{BB962C8B-B14F-4D97-AF65-F5344CB8AC3E}">
        <p14:creationId xmlns:p14="http://schemas.microsoft.com/office/powerpoint/2010/main" val="1402502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EBE9C-DD8D-F34F-8817-0FCFA7C932F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E0E0F17-D24C-874B-9669-3615909A51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DFFA7C8-F86F-9147-B5C7-F27D31ECE1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F75A155-E095-9145-9C05-77DE21FE65C2}"/>
              </a:ext>
            </a:extLst>
          </p:cNvPr>
          <p:cNvSpPr>
            <a:spLocks noGrp="1"/>
          </p:cNvSpPr>
          <p:nvPr>
            <p:ph type="dt" sz="half" idx="10"/>
          </p:nvPr>
        </p:nvSpPr>
        <p:spPr/>
        <p:txBody>
          <a:bodyPr/>
          <a:lstStyle/>
          <a:p>
            <a:fld id="{FC8DB838-ECE8-7043-A3AF-0A44ABF5139F}" type="datetimeFigureOut">
              <a:rPr lang="en-US" smtClean="0"/>
              <a:t>5/14/2020</a:t>
            </a:fld>
            <a:endParaRPr lang="en-US"/>
          </a:p>
        </p:txBody>
      </p:sp>
      <p:sp>
        <p:nvSpPr>
          <p:cNvPr id="6" name="Footer Placeholder 5">
            <a:extLst>
              <a:ext uri="{FF2B5EF4-FFF2-40B4-BE49-F238E27FC236}">
                <a16:creationId xmlns:a16="http://schemas.microsoft.com/office/drawing/2014/main" id="{497EE267-8CFF-3B4D-B0FD-9010F272C0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4D7DF7-B88D-7A4D-A622-EA61C37E1277}"/>
              </a:ext>
            </a:extLst>
          </p:cNvPr>
          <p:cNvSpPr>
            <a:spLocks noGrp="1"/>
          </p:cNvSpPr>
          <p:nvPr>
            <p:ph type="sldNum" sz="quarter" idx="12"/>
          </p:nvPr>
        </p:nvSpPr>
        <p:spPr/>
        <p:txBody>
          <a:bodyPr/>
          <a:lstStyle/>
          <a:p>
            <a:fld id="{EC39050C-BF7C-6544-87C3-EFE8B6D3DB9D}" type="slidenum">
              <a:rPr lang="en-US" smtClean="0"/>
              <a:t>‹#›</a:t>
            </a:fld>
            <a:endParaRPr lang="en-US"/>
          </a:p>
        </p:txBody>
      </p:sp>
    </p:spTree>
    <p:extLst>
      <p:ext uri="{BB962C8B-B14F-4D97-AF65-F5344CB8AC3E}">
        <p14:creationId xmlns:p14="http://schemas.microsoft.com/office/powerpoint/2010/main" val="1577315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91EEC-C432-FB4A-985B-36C09B72889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408C592A-52BC-0E44-91EF-F0E55F8B84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E4E5203-33A7-0045-AB98-3AE66860E6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30AA872-A74C-BF48-84C6-D6F61E333028}"/>
              </a:ext>
            </a:extLst>
          </p:cNvPr>
          <p:cNvSpPr>
            <a:spLocks noGrp="1"/>
          </p:cNvSpPr>
          <p:nvPr>
            <p:ph type="dt" sz="half" idx="10"/>
          </p:nvPr>
        </p:nvSpPr>
        <p:spPr/>
        <p:txBody>
          <a:bodyPr/>
          <a:lstStyle/>
          <a:p>
            <a:fld id="{FC8DB838-ECE8-7043-A3AF-0A44ABF5139F}" type="datetimeFigureOut">
              <a:rPr lang="en-US" smtClean="0"/>
              <a:t>5/14/2020</a:t>
            </a:fld>
            <a:endParaRPr lang="en-US"/>
          </a:p>
        </p:txBody>
      </p:sp>
      <p:sp>
        <p:nvSpPr>
          <p:cNvPr id="6" name="Footer Placeholder 5">
            <a:extLst>
              <a:ext uri="{FF2B5EF4-FFF2-40B4-BE49-F238E27FC236}">
                <a16:creationId xmlns:a16="http://schemas.microsoft.com/office/drawing/2014/main" id="{AEE36D3D-4BA5-B843-A809-C589244EDE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CE4C5F-1B30-804F-905F-77AB3A400FE6}"/>
              </a:ext>
            </a:extLst>
          </p:cNvPr>
          <p:cNvSpPr>
            <a:spLocks noGrp="1"/>
          </p:cNvSpPr>
          <p:nvPr>
            <p:ph type="sldNum" sz="quarter" idx="12"/>
          </p:nvPr>
        </p:nvSpPr>
        <p:spPr/>
        <p:txBody>
          <a:bodyPr/>
          <a:lstStyle/>
          <a:p>
            <a:fld id="{EC39050C-BF7C-6544-87C3-EFE8B6D3DB9D}" type="slidenum">
              <a:rPr lang="en-US" smtClean="0"/>
              <a:t>‹#›</a:t>
            </a:fld>
            <a:endParaRPr lang="en-US"/>
          </a:p>
        </p:txBody>
      </p:sp>
    </p:spTree>
    <p:extLst>
      <p:ext uri="{BB962C8B-B14F-4D97-AF65-F5344CB8AC3E}">
        <p14:creationId xmlns:p14="http://schemas.microsoft.com/office/powerpoint/2010/main" val="791904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5380DC-276A-6345-B8BC-3341D80595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D98ADC2-B9AD-764F-8A94-E3905B0E84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1AA59A8-8952-6C46-BD5E-FD2ECB11B9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DB838-ECE8-7043-A3AF-0A44ABF5139F}" type="datetimeFigureOut">
              <a:rPr lang="en-US" smtClean="0"/>
              <a:t>5/14/2020</a:t>
            </a:fld>
            <a:endParaRPr lang="en-US"/>
          </a:p>
        </p:txBody>
      </p:sp>
      <p:sp>
        <p:nvSpPr>
          <p:cNvPr id="5" name="Footer Placeholder 4">
            <a:extLst>
              <a:ext uri="{FF2B5EF4-FFF2-40B4-BE49-F238E27FC236}">
                <a16:creationId xmlns:a16="http://schemas.microsoft.com/office/drawing/2014/main" id="{CBD70595-4D4A-8B47-98EE-E9FCC15385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F5D9D5-9124-1D47-BD7B-F89093CFFB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9050C-BF7C-6544-87C3-EFE8B6D3DB9D}" type="slidenum">
              <a:rPr lang="en-US" smtClean="0"/>
              <a:t>‹#›</a:t>
            </a:fld>
            <a:endParaRPr lang="en-US"/>
          </a:p>
        </p:txBody>
      </p:sp>
    </p:spTree>
    <p:extLst>
      <p:ext uri="{BB962C8B-B14F-4D97-AF65-F5344CB8AC3E}">
        <p14:creationId xmlns:p14="http://schemas.microsoft.com/office/powerpoint/2010/main" val="3196242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683D7-A9F1-7E47-B0A7-6FD82CF91ACB}"/>
              </a:ext>
            </a:extLst>
          </p:cNvPr>
          <p:cNvSpPr>
            <a:spLocks noGrp="1"/>
          </p:cNvSpPr>
          <p:nvPr>
            <p:ph type="ctrTitle"/>
          </p:nvPr>
        </p:nvSpPr>
        <p:spPr>
          <a:xfrm>
            <a:off x="1718830" y="1041400"/>
            <a:ext cx="9144000" cy="2387600"/>
          </a:xfrm>
        </p:spPr>
        <p:txBody>
          <a:bodyPr/>
          <a:lstStyle/>
          <a:p>
            <a:r>
              <a:rPr lang="en-GB"/>
              <a:t>लघु उद्योगों के विकास केलिए आवश्यक उपाय </a:t>
            </a:r>
            <a:endParaRPr lang="en-US"/>
          </a:p>
        </p:txBody>
      </p:sp>
      <p:sp>
        <p:nvSpPr>
          <p:cNvPr id="3" name="Subtitle 2">
            <a:extLst>
              <a:ext uri="{FF2B5EF4-FFF2-40B4-BE49-F238E27FC236}">
                <a16:creationId xmlns:a16="http://schemas.microsoft.com/office/drawing/2014/main" id="{2088081F-8401-6846-BAD8-48036AFC5860}"/>
              </a:ext>
            </a:extLst>
          </p:cNvPr>
          <p:cNvSpPr>
            <a:spLocks noGrp="1"/>
          </p:cNvSpPr>
          <p:nvPr>
            <p:ph type="subTitle" idx="1"/>
          </p:nvPr>
        </p:nvSpPr>
        <p:spPr/>
        <p:txBody>
          <a:bodyPr/>
          <a:lstStyle/>
          <a:p>
            <a:endParaRPr lang="en-GB"/>
          </a:p>
          <a:p>
            <a:r>
              <a:rPr lang="en-GB"/>
              <a:t>डॉ सिकन्दर प्रसाद यादव अर्थशास्त्र विभाग </a:t>
            </a:r>
          </a:p>
          <a:p>
            <a:r>
              <a:rPr lang="en-GB"/>
              <a:t>एम.एल.आर्य  कालेज कसबा पूर्णिया </a:t>
            </a:r>
            <a:endParaRPr lang="en-US"/>
          </a:p>
        </p:txBody>
      </p:sp>
    </p:spTree>
    <p:extLst>
      <p:ext uri="{BB962C8B-B14F-4D97-AF65-F5344CB8AC3E}">
        <p14:creationId xmlns:p14="http://schemas.microsoft.com/office/powerpoint/2010/main" val="1278438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9DFA3-3C84-D24A-B2AE-85430DB704E7}"/>
              </a:ext>
            </a:extLst>
          </p:cNvPr>
          <p:cNvSpPr>
            <a:spLocks noGrp="1"/>
          </p:cNvSpPr>
          <p:nvPr>
            <p:ph type="title"/>
          </p:nvPr>
        </p:nvSpPr>
        <p:spPr/>
        <p:txBody>
          <a:bodyPr/>
          <a:lstStyle/>
          <a:p>
            <a:r>
              <a:rPr lang="en-GB"/>
              <a:t>विकास केलिए आवश्यक उपाय </a:t>
            </a:r>
            <a:endParaRPr lang="en-US"/>
          </a:p>
        </p:txBody>
      </p:sp>
      <p:sp>
        <p:nvSpPr>
          <p:cNvPr id="3" name="Content Placeholder 2">
            <a:extLst>
              <a:ext uri="{FF2B5EF4-FFF2-40B4-BE49-F238E27FC236}">
                <a16:creationId xmlns:a16="http://schemas.microsoft.com/office/drawing/2014/main" id="{A781416C-FC44-664E-9464-247FF82231EA}"/>
              </a:ext>
            </a:extLst>
          </p:cNvPr>
          <p:cNvSpPr>
            <a:spLocks noGrp="1"/>
          </p:cNvSpPr>
          <p:nvPr>
            <p:ph idx="1"/>
          </p:nvPr>
        </p:nvSpPr>
        <p:spPr/>
        <p:txBody>
          <a:bodyPr/>
          <a:lstStyle/>
          <a:p>
            <a:pPr marL="0" indent="0">
              <a:buNone/>
            </a:pPr>
            <a:r>
              <a:rPr lang="en-GB"/>
              <a:t>भारतीय अर्थव्यवस्था में लघु उद्योगों का महत्वपूर्ण स्थान है लेकिन इन उद्योगों के सामने बहुत से समस्याएँ हैं ।जब तक इन समस्याओं का समाधान नहीं पाएगा तबतक उद्योगों का विकास पूर्णतः नहीं हो सकता है ।</a:t>
            </a:r>
          </a:p>
          <a:p>
            <a:pPr marL="0" indent="0">
              <a:buNone/>
            </a:pPr>
            <a:r>
              <a:rPr lang="en-GB"/>
              <a:t>अतः लघु उद्योगों के समस्याओ को दूर करने के लिए निम्नलिखित उपाय आवश्यक है ।</a:t>
            </a:r>
          </a:p>
          <a:p>
            <a:pPr marL="0" indent="0">
              <a:buNone/>
            </a:pPr>
            <a:r>
              <a:rPr lang="en-GB"/>
              <a:t> (1)  पूँजी की कमी को दूर करने के लिए पूंजी की व्यवस्था ।</a:t>
            </a:r>
          </a:p>
          <a:p>
            <a:pPr marL="0" indent="0">
              <a:buNone/>
            </a:pPr>
            <a:r>
              <a:rPr lang="en-GB"/>
              <a:t> (2) कच्चे माल का प्रबंध उचित तरीकेसे </a:t>
            </a:r>
          </a:p>
          <a:p>
            <a:pPr marL="0" indent="0">
              <a:buNone/>
            </a:pPr>
            <a:r>
              <a:rPr lang="en-GB"/>
              <a:t> (3) श्रमिकों को प्रशिक्षण देने की व्यवस्था ।</a:t>
            </a:r>
          </a:p>
          <a:p>
            <a:pPr marL="0" indent="0">
              <a:buNone/>
            </a:pPr>
            <a:endParaRPr lang="en-GB"/>
          </a:p>
        </p:txBody>
      </p:sp>
    </p:spTree>
    <p:extLst>
      <p:ext uri="{BB962C8B-B14F-4D97-AF65-F5344CB8AC3E}">
        <p14:creationId xmlns:p14="http://schemas.microsoft.com/office/powerpoint/2010/main" val="2235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62CAE-C3BA-6940-9B97-388019223EB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32A0668-5756-964E-BD7C-8DA5763DE6B9}"/>
              </a:ext>
            </a:extLst>
          </p:cNvPr>
          <p:cNvSpPr>
            <a:spLocks noGrp="1"/>
          </p:cNvSpPr>
          <p:nvPr>
            <p:ph idx="1"/>
          </p:nvPr>
        </p:nvSpPr>
        <p:spPr/>
        <p:txBody>
          <a:bodyPr/>
          <a:lstStyle/>
          <a:p>
            <a:r>
              <a:rPr lang="en-GB"/>
              <a:t>,(4) उत्पादन की तकनीकी में सुधार ।</a:t>
            </a:r>
          </a:p>
          <a:p>
            <a:r>
              <a:rPr lang="en-GB"/>
              <a:t>(5) बड़े उद्योगों के प्रतियोगिता से बचाव ।</a:t>
            </a:r>
          </a:p>
          <a:p>
            <a:r>
              <a:rPr lang="en-GB"/>
              <a:t>(6) भारी करों से राहत ।</a:t>
            </a:r>
          </a:p>
          <a:p>
            <a:r>
              <a:rPr lang="en-GB"/>
              <a:t>(7) आधुनिक तकनीक का प्रबंध ।</a:t>
            </a:r>
          </a:p>
          <a:p>
            <a:r>
              <a:rPr lang="en-GB"/>
              <a:t>(8) समुचित विक्रय व्यवस्था ।</a:t>
            </a:r>
          </a:p>
          <a:p>
            <a:r>
              <a:rPr lang="en-GB"/>
              <a:t>(9)सरकारी सहायता प्रदान करना जरूरी ।</a:t>
            </a:r>
          </a:p>
          <a:p>
            <a:r>
              <a:rPr lang="en-GB"/>
              <a:t>(10) औधोगिक सहकारीता की स्थापना ।</a:t>
            </a:r>
          </a:p>
          <a:p>
            <a:r>
              <a:rPr lang="en-GB"/>
              <a:t>(11)  संगठनों का विस्तार ।</a:t>
            </a:r>
          </a:p>
        </p:txBody>
      </p:sp>
    </p:spTree>
    <p:extLst>
      <p:ext uri="{BB962C8B-B14F-4D97-AF65-F5344CB8AC3E}">
        <p14:creationId xmlns:p14="http://schemas.microsoft.com/office/powerpoint/2010/main" val="2959725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BEF34-9BA2-1A4B-9D2E-5DEFB1828BF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F91D3BE-A9D4-1845-AEFC-FA9D37081BAE}"/>
              </a:ext>
            </a:extLst>
          </p:cNvPr>
          <p:cNvSpPr>
            <a:spLocks noGrp="1"/>
          </p:cNvSpPr>
          <p:nvPr>
            <p:ph idx="1"/>
          </p:nvPr>
        </p:nvSpPr>
        <p:spPr/>
        <p:txBody>
          <a:bodyPr/>
          <a:lstStyle/>
          <a:p>
            <a:r>
              <a:rPr lang="en-GB"/>
              <a:t>इस प्रकार इन समस्याओं का समाधान करने के उपरांत ही लघु उद्योगों केविकास की बात की जा सकती है ।हलाकि हमरी सरकार </a:t>
            </a:r>
            <a:r>
              <a:rPr lang="hi-IN"/>
              <a:t>लघु उद्योगों के विकास केलिए काफी काम की है ।</a:t>
            </a:r>
          </a:p>
          <a:p>
            <a:pPr marL="0" indent="0">
              <a:buNone/>
            </a:pPr>
            <a:r>
              <a:rPr lang="hi-IN"/>
              <a:t>      आवश्यकता है इसे और कारगर बनाने की जिससे लघु उद्योगों को सही रूप में लाभ मिल सके ।अभी हाल ही दिनांक 12-05-2020संध्या 8बजे भारत के प्रधानमंत्री नरेन्द्र मोदी ने लघु उद्योगों के लिए बड़े कदम उठाये ।इस कदम से लघु उद्योगों को काफी लाभ मिलने का अनुमान है ।</a:t>
            </a:r>
            <a:endParaRPr lang="en-US"/>
          </a:p>
        </p:txBody>
      </p:sp>
    </p:spTree>
    <p:extLst>
      <p:ext uri="{BB962C8B-B14F-4D97-AF65-F5344CB8AC3E}">
        <p14:creationId xmlns:p14="http://schemas.microsoft.com/office/powerpoint/2010/main" val="4295949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लघु उद्योगों के विकास केलिए आवश्यक उपाय </vt:lpstr>
      <vt:lpstr>विकास केलिए आवश्यक उपाय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लघु उद्योगों के विकास केलिए आवश्यक उपाय </dc:title>
  <dc:creator>917667460902</dc:creator>
  <cp:lastModifiedBy>917667460902</cp:lastModifiedBy>
  <cp:revision>2</cp:revision>
  <dcterms:created xsi:type="dcterms:W3CDTF">2020-05-13T06:41:25Z</dcterms:created>
  <dcterms:modified xsi:type="dcterms:W3CDTF">2020-05-14T01:56:53Z</dcterms:modified>
</cp:coreProperties>
</file>