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94-4626-6946-91D1-40BD845214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/>
              <a:t>लघु उद्योगों की समस्याएं</a:t>
            </a:r>
            <a:br>
              <a:rPr lang="en-GB"/>
            </a:br>
            <a:r>
              <a:rPr lang="en-GB"/>
              <a:t>डॉ सिकन्दर प्रसाद यादव अर्थशास्त्र  विभाग एम एल आर्य कालेज कसबा पूर्णिया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A3424C-5A38-9440-ADFC-B63653BA13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82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21D55-5B67-534B-B92F-7D70EC9DC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लघु उद्योग की समस्या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E06D9-70E4-E542-9F9B-EBEB0EED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भारतीय अर्थव्यवस्था में लघु उद्योग का बहुत ही महत्वपूर्ण स्थान है । चूंकि  लघु उद्योग धंधों में कम पूंजी की आवश्यकता होती है, इसलिए अधिक मात्रा में लघु उद्योग धंधे स्थापित किए जाते हैं । इसका सीधा असर रोजगार वृद्धि पर होता है साथ हीं कृषि पर से जनसंख्या का बोझ भी कम होता है ।</a:t>
            </a:r>
          </a:p>
          <a:p>
            <a:r>
              <a:rPr lang="en-GB"/>
              <a:t>                     लघु उद्योग देश के अर्थव्यवस्था केलिए महत्वपूर्ण  होने  के बावजूद भी समस्या ग्रस्त है ।लघु उद्योग को  निम्नलिखित समस्याओं का सामना करना पड़ता है </a:t>
            </a:r>
          </a:p>
          <a:p>
            <a:r>
              <a:rPr lang="en-GB"/>
              <a:t>(1) पूँजी की कमी  </a:t>
            </a:r>
          </a:p>
          <a:p>
            <a:r>
              <a:rPr lang="en-GB"/>
              <a:t>(2) कच्चे माल की समस्या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2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DA19E-EE8C-AB4F-881E-0A7F955B3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समस्याएँ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EE3CE-AAFB-C444-9E52-2339CF35D4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(3) बिक्री की समुचित व्यवस्था की समस्या </a:t>
            </a:r>
          </a:p>
          <a:p>
            <a:r>
              <a:rPr lang="en-GB"/>
              <a:t>(4)संगठन का अभाव </a:t>
            </a:r>
          </a:p>
          <a:p>
            <a:r>
              <a:rPr lang="en-GB"/>
              <a:t>(5)कर सम्बन्धी  समस्या </a:t>
            </a:r>
          </a:p>
          <a:p>
            <a:r>
              <a:rPr lang="en-GB"/>
              <a:t>(6) उत्पादन की तकनीकी का निम्न होना </a:t>
            </a:r>
          </a:p>
          <a:p>
            <a:r>
              <a:rPr lang="en-GB"/>
              <a:t>(7) बड़े उद्योगों के साथ प्रतियोगिता का सामना </a:t>
            </a:r>
          </a:p>
          <a:p>
            <a:r>
              <a:rPr lang="en-GB"/>
              <a:t>(8) श्रमिकों को प्रशिक्षण देने की समस्या </a:t>
            </a:r>
          </a:p>
          <a:p>
            <a:r>
              <a:rPr lang="en-GB"/>
              <a:t>(9) लागत की अधिकता  की  समस्या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68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F59F5-4BDE-CD45-AFCC-D3F36740E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D75AB-3864-0344-9B6D-0001DE35C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इस प्रकार हम देखते हैं कि लघु उद्योगों के सामने कई समस्याएँ है ।आवश्यकता है लघु उद्योगों के समस्याओ को दूर करने के साथ-साथ अन्य सुविधाएं प्रदान की ,तभी लघु उद्योग आगे बढ़ पाएंगे ।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25184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Parcel</vt:lpstr>
      <vt:lpstr>लघु उद्योगों की समस्याएं डॉ सिकन्दर प्रसाद यादव अर्थशास्त्र  विभाग एम एल आर्य कालेज कसबा पूर्णिया </vt:lpstr>
      <vt:lpstr>लघु उद्योग की समस्या </vt:lpstr>
      <vt:lpstr>समस्याएँ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लघु उद्योगों की समस्याएं डॉ सिकन्दर प्रसाद यादव अर्थशास्त्र  विभाग एम एल आर्य कालेज कसबा पूर्णिया </dc:title>
  <dc:creator>917667460902</dc:creator>
  <cp:lastModifiedBy>917667460902</cp:lastModifiedBy>
  <cp:revision>2</cp:revision>
  <dcterms:created xsi:type="dcterms:W3CDTF">2020-05-12T14:22:36Z</dcterms:created>
  <dcterms:modified xsi:type="dcterms:W3CDTF">2020-05-13T02:51:34Z</dcterms:modified>
</cp:coreProperties>
</file>