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presProps" Target="presProps.xml" /><Relationship Id="rId5" Type="http://schemas.openxmlformats.org/officeDocument/2006/relationships/slide" Target="slides/slide4.xml" /><Relationship Id="rId4" Type="http://schemas.openxmlformats.org/officeDocument/2006/relationships/slide" Target="slides/slide3.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31EFD-AFC8-B54F-9331-6DB26E6FBD4C}"/>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E4C1CAB2-A394-164D-AD68-810713FDBB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6A985368-1D44-114A-9FA1-7F9A0AAF5275}"/>
              </a:ext>
            </a:extLst>
          </p:cNvPr>
          <p:cNvSpPr>
            <a:spLocks noGrp="1"/>
          </p:cNvSpPr>
          <p:nvPr>
            <p:ph type="dt" sz="half" idx="10"/>
          </p:nvPr>
        </p:nvSpPr>
        <p:spPr/>
        <p:txBody>
          <a:bodyPr/>
          <a:lstStyle/>
          <a:p>
            <a:fld id="{95C82735-5C4A-BB4E-A1C1-1D01DDA2C845}" type="datetimeFigureOut">
              <a:rPr lang="en-US" smtClean="0"/>
              <a:t>5/27/2020</a:t>
            </a:fld>
            <a:endParaRPr lang="en-US"/>
          </a:p>
        </p:txBody>
      </p:sp>
      <p:sp>
        <p:nvSpPr>
          <p:cNvPr id="5" name="Footer Placeholder 4">
            <a:extLst>
              <a:ext uri="{FF2B5EF4-FFF2-40B4-BE49-F238E27FC236}">
                <a16:creationId xmlns:a16="http://schemas.microsoft.com/office/drawing/2014/main" id="{7170ED2A-54EB-8249-9882-936C92FFDA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545C58-E912-1245-9D65-F3A864EF8EA7}"/>
              </a:ext>
            </a:extLst>
          </p:cNvPr>
          <p:cNvSpPr>
            <a:spLocks noGrp="1"/>
          </p:cNvSpPr>
          <p:nvPr>
            <p:ph type="sldNum" sz="quarter" idx="12"/>
          </p:nvPr>
        </p:nvSpPr>
        <p:spPr/>
        <p:txBody>
          <a:bodyPr/>
          <a:lstStyle/>
          <a:p>
            <a:fld id="{88FFD2FB-73F5-9746-B765-709B5F25B59B}" type="slidenum">
              <a:rPr lang="en-US" smtClean="0"/>
              <a:t>‹#›</a:t>
            </a:fld>
            <a:endParaRPr lang="en-US"/>
          </a:p>
        </p:txBody>
      </p:sp>
    </p:spTree>
    <p:extLst>
      <p:ext uri="{BB962C8B-B14F-4D97-AF65-F5344CB8AC3E}">
        <p14:creationId xmlns:p14="http://schemas.microsoft.com/office/powerpoint/2010/main" val="4173972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340C3-DB37-A94F-98AE-AE7A3B14D0FB}"/>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D286D5CB-2014-564F-910B-9F91295511AC}"/>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882CE11-2CD0-E545-A8E8-4C03A0D8D3B3}"/>
              </a:ext>
            </a:extLst>
          </p:cNvPr>
          <p:cNvSpPr>
            <a:spLocks noGrp="1"/>
          </p:cNvSpPr>
          <p:nvPr>
            <p:ph type="dt" sz="half" idx="10"/>
          </p:nvPr>
        </p:nvSpPr>
        <p:spPr/>
        <p:txBody>
          <a:bodyPr/>
          <a:lstStyle/>
          <a:p>
            <a:fld id="{95C82735-5C4A-BB4E-A1C1-1D01DDA2C845}" type="datetimeFigureOut">
              <a:rPr lang="en-US" smtClean="0"/>
              <a:t>5/27/2020</a:t>
            </a:fld>
            <a:endParaRPr lang="en-US"/>
          </a:p>
        </p:txBody>
      </p:sp>
      <p:sp>
        <p:nvSpPr>
          <p:cNvPr id="5" name="Footer Placeholder 4">
            <a:extLst>
              <a:ext uri="{FF2B5EF4-FFF2-40B4-BE49-F238E27FC236}">
                <a16:creationId xmlns:a16="http://schemas.microsoft.com/office/drawing/2014/main" id="{7D0AA261-0A57-A048-BBCF-82E2193087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8BBADE-AA70-424F-9AB5-53E83C055938}"/>
              </a:ext>
            </a:extLst>
          </p:cNvPr>
          <p:cNvSpPr>
            <a:spLocks noGrp="1"/>
          </p:cNvSpPr>
          <p:nvPr>
            <p:ph type="sldNum" sz="quarter" idx="12"/>
          </p:nvPr>
        </p:nvSpPr>
        <p:spPr/>
        <p:txBody>
          <a:bodyPr/>
          <a:lstStyle/>
          <a:p>
            <a:fld id="{88FFD2FB-73F5-9746-B765-709B5F25B59B}" type="slidenum">
              <a:rPr lang="en-US" smtClean="0"/>
              <a:t>‹#›</a:t>
            </a:fld>
            <a:endParaRPr lang="en-US"/>
          </a:p>
        </p:txBody>
      </p:sp>
    </p:spTree>
    <p:extLst>
      <p:ext uri="{BB962C8B-B14F-4D97-AF65-F5344CB8AC3E}">
        <p14:creationId xmlns:p14="http://schemas.microsoft.com/office/powerpoint/2010/main" val="2448995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D5FC66-E62B-BB48-8EA1-5344E54B9954}"/>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4D54AC63-F062-C947-8788-14B0F2F428C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A050E0C-C45D-5B41-BC17-CA849556B1AE}"/>
              </a:ext>
            </a:extLst>
          </p:cNvPr>
          <p:cNvSpPr>
            <a:spLocks noGrp="1"/>
          </p:cNvSpPr>
          <p:nvPr>
            <p:ph type="dt" sz="half" idx="10"/>
          </p:nvPr>
        </p:nvSpPr>
        <p:spPr/>
        <p:txBody>
          <a:bodyPr/>
          <a:lstStyle/>
          <a:p>
            <a:fld id="{95C82735-5C4A-BB4E-A1C1-1D01DDA2C845}" type="datetimeFigureOut">
              <a:rPr lang="en-US" smtClean="0"/>
              <a:t>5/27/2020</a:t>
            </a:fld>
            <a:endParaRPr lang="en-US"/>
          </a:p>
        </p:txBody>
      </p:sp>
      <p:sp>
        <p:nvSpPr>
          <p:cNvPr id="5" name="Footer Placeholder 4">
            <a:extLst>
              <a:ext uri="{FF2B5EF4-FFF2-40B4-BE49-F238E27FC236}">
                <a16:creationId xmlns:a16="http://schemas.microsoft.com/office/drawing/2014/main" id="{17AC15B0-D167-9D41-9081-F1A534406F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EB24E0-687B-504E-8152-1CCA8F2323A1}"/>
              </a:ext>
            </a:extLst>
          </p:cNvPr>
          <p:cNvSpPr>
            <a:spLocks noGrp="1"/>
          </p:cNvSpPr>
          <p:nvPr>
            <p:ph type="sldNum" sz="quarter" idx="12"/>
          </p:nvPr>
        </p:nvSpPr>
        <p:spPr/>
        <p:txBody>
          <a:bodyPr/>
          <a:lstStyle/>
          <a:p>
            <a:fld id="{88FFD2FB-73F5-9746-B765-709B5F25B59B}" type="slidenum">
              <a:rPr lang="en-US" smtClean="0"/>
              <a:t>‹#›</a:t>
            </a:fld>
            <a:endParaRPr lang="en-US"/>
          </a:p>
        </p:txBody>
      </p:sp>
    </p:spTree>
    <p:extLst>
      <p:ext uri="{BB962C8B-B14F-4D97-AF65-F5344CB8AC3E}">
        <p14:creationId xmlns:p14="http://schemas.microsoft.com/office/powerpoint/2010/main" val="4083179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94755-D217-7E41-9597-B358A3E226C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18072BF-9196-B048-8431-8574594DEC81}"/>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ECD8836-B01F-A049-AA30-0DC3C324338D}"/>
              </a:ext>
            </a:extLst>
          </p:cNvPr>
          <p:cNvSpPr>
            <a:spLocks noGrp="1"/>
          </p:cNvSpPr>
          <p:nvPr>
            <p:ph type="dt" sz="half" idx="10"/>
          </p:nvPr>
        </p:nvSpPr>
        <p:spPr/>
        <p:txBody>
          <a:bodyPr/>
          <a:lstStyle/>
          <a:p>
            <a:fld id="{95C82735-5C4A-BB4E-A1C1-1D01DDA2C845}" type="datetimeFigureOut">
              <a:rPr lang="en-US" smtClean="0"/>
              <a:t>5/27/2020</a:t>
            </a:fld>
            <a:endParaRPr lang="en-US"/>
          </a:p>
        </p:txBody>
      </p:sp>
      <p:sp>
        <p:nvSpPr>
          <p:cNvPr id="5" name="Footer Placeholder 4">
            <a:extLst>
              <a:ext uri="{FF2B5EF4-FFF2-40B4-BE49-F238E27FC236}">
                <a16:creationId xmlns:a16="http://schemas.microsoft.com/office/drawing/2014/main" id="{E5F3E6D7-9065-774D-AB51-6FF2E9670C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1B72B9-068B-8543-B169-58E08BB86C39}"/>
              </a:ext>
            </a:extLst>
          </p:cNvPr>
          <p:cNvSpPr>
            <a:spLocks noGrp="1"/>
          </p:cNvSpPr>
          <p:nvPr>
            <p:ph type="sldNum" sz="quarter" idx="12"/>
          </p:nvPr>
        </p:nvSpPr>
        <p:spPr/>
        <p:txBody>
          <a:bodyPr/>
          <a:lstStyle/>
          <a:p>
            <a:fld id="{88FFD2FB-73F5-9746-B765-709B5F25B59B}" type="slidenum">
              <a:rPr lang="en-US" smtClean="0"/>
              <a:t>‹#›</a:t>
            </a:fld>
            <a:endParaRPr lang="en-US"/>
          </a:p>
        </p:txBody>
      </p:sp>
    </p:spTree>
    <p:extLst>
      <p:ext uri="{BB962C8B-B14F-4D97-AF65-F5344CB8AC3E}">
        <p14:creationId xmlns:p14="http://schemas.microsoft.com/office/powerpoint/2010/main" val="3015390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6FE73-37F9-954B-A541-F4AB1D8F78F1}"/>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FE40F243-D6B9-764D-8522-02A5EBCF3D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DAA05948-7A03-A841-B6CE-93024C4874C2}"/>
              </a:ext>
            </a:extLst>
          </p:cNvPr>
          <p:cNvSpPr>
            <a:spLocks noGrp="1"/>
          </p:cNvSpPr>
          <p:nvPr>
            <p:ph type="dt" sz="half" idx="10"/>
          </p:nvPr>
        </p:nvSpPr>
        <p:spPr/>
        <p:txBody>
          <a:bodyPr/>
          <a:lstStyle/>
          <a:p>
            <a:fld id="{95C82735-5C4A-BB4E-A1C1-1D01DDA2C845}" type="datetimeFigureOut">
              <a:rPr lang="en-US" smtClean="0"/>
              <a:t>5/27/2020</a:t>
            </a:fld>
            <a:endParaRPr lang="en-US"/>
          </a:p>
        </p:txBody>
      </p:sp>
      <p:sp>
        <p:nvSpPr>
          <p:cNvPr id="5" name="Footer Placeholder 4">
            <a:extLst>
              <a:ext uri="{FF2B5EF4-FFF2-40B4-BE49-F238E27FC236}">
                <a16:creationId xmlns:a16="http://schemas.microsoft.com/office/drawing/2014/main" id="{0F1A94E6-0EB4-8F4A-8F15-8F22776E76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792223-3EA5-8A4E-BA63-748E78185B75}"/>
              </a:ext>
            </a:extLst>
          </p:cNvPr>
          <p:cNvSpPr>
            <a:spLocks noGrp="1"/>
          </p:cNvSpPr>
          <p:nvPr>
            <p:ph type="sldNum" sz="quarter" idx="12"/>
          </p:nvPr>
        </p:nvSpPr>
        <p:spPr/>
        <p:txBody>
          <a:bodyPr/>
          <a:lstStyle/>
          <a:p>
            <a:fld id="{88FFD2FB-73F5-9746-B765-709B5F25B59B}" type="slidenum">
              <a:rPr lang="en-US" smtClean="0"/>
              <a:t>‹#›</a:t>
            </a:fld>
            <a:endParaRPr lang="en-US"/>
          </a:p>
        </p:txBody>
      </p:sp>
    </p:spTree>
    <p:extLst>
      <p:ext uri="{BB962C8B-B14F-4D97-AF65-F5344CB8AC3E}">
        <p14:creationId xmlns:p14="http://schemas.microsoft.com/office/powerpoint/2010/main" val="3615925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A4ED4-1814-1741-9200-A9CCEED3A1A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7E78E95-A811-3846-8930-299DE7FFB00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F7EA5A1A-FD82-5F42-B6FF-F7C6571E99A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3CD671E3-5E45-7E44-970A-6A4A8BA7A5B6}"/>
              </a:ext>
            </a:extLst>
          </p:cNvPr>
          <p:cNvSpPr>
            <a:spLocks noGrp="1"/>
          </p:cNvSpPr>
          <p:nvPr>
            <p:ph type="dt" sz="half" idx="10"/>
          </p:nvPr>
        </p:nvSpPr>
        <p:spPr/>
        <p:txBody>
          <a:bodyPr/>
          <a:lstStyle/>
          <a:p>
            <a:fld id="{95C82735-5C4A-BB4E-A1C1-1D01DDA2C845}" type="datetimeFigureOut">
              <a:rPr lang="en-US" smtClean="0"/>
              <a:t>5/27/2020</a:t>
            </a:fld>
            <a:endParaRPr lang="en-US"/>
          </a:p>
        </p:txBody>
      </p:sp>
      <p:sp>
        <p:nvSpPr>
          <p:cNvPr id="6" name="Footer Placeholder 5">
            <a:extLst>
              <a:ext uri="{FF2B5EF4-FFF2-40B4-BE49-F238E27FC236}">
                <a16:creationId xmlns:a16="http://schemas.microsoft.com/office/drawing/2014/main" id="{14AC6579-3247-5846-BA5A-12D3431A97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3D7137-7A60-5F44-8B24-E8B80574902D}"/>
              </a:ext>
            </a:extLst>
          </p:cNvPr>
          <p:cNvSpPr>
            <a:spLocks noGrp="1"/>
          </p:cNvSpPr>
          <p:nvPr>
            <p:ph type="sldNum" sz="quarter" idx="12"/>
          </p:nvPr>
        </p:nvSpPr>
        <p:spPr/>
        <p:txBody>
          <a:bodyPr/>
          <a:lstStyle/>
          <a:p>
            <a:fld id="{88FFD2FB-73F5-9746-B765-709B5F25B59B}" type="slidenum">
              <a:rPr lang="en-US" smtClean="0"/>
              <a:t>‹#›</a:t>
            </a:fld>
            <a:endParaRPr lang="en-US"/>
          </a:p>
        </p:txBody>
      </p:sp>
    </p:spTree>
    <p:extLst>
      <p:ext uri="{BB962C8B-B14F-4D97-AF65-F5344CB8AC3E}">
        <p14:creationId xmlns:p14="http://schemas.microsoft.com/office/powerpoint/2010/main" val="4075683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4C330-0595-BB41-827A-218FF9EA6C1E}"/>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585B578-0158-A840-B51A-F7F20C1806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0AA62D3-F77C-B74D-9CC0-1285F59834D5}"/>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A4872787-7F1C-9B4C-90F4-740600DB84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F7582A0-BAF2-2F4A-96D6-2320CB847E4B}"/>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FE78915E-E463-5840-BB46-90CDBD7C44CF}"/>
              </a:ext>
            </a:extLst>
          </p:cNvPr>
          <p:cNvSpPr>
            <a:spLocks noGrp="1"/>
          </p:cNvSpPr>
          <p:nvPr>
            <p:ph type="dt" sz="half" idx="10"/>
          </p:nvPr>
        </p:nvSpPr>
        <p:spPr/>
        <p:txBody>
          <a:bodyPr/>
          <a:lstStyle/>
          <a:p>
            <a:fld id="{95C82735-5C4A-BB4E-A1C1-1D01DDA2C845}" type="datetimeFigureOut">
              <a:rPr lang="en-US" smtClean="0"/>
              <a:t>5/27/2020</a:t>
            </a:fld>
            <a:endParaRPr lang="en-US"/>
          </a:p>
        </p:txBody>
      </p:sp>
      <p:sp>
        <p:nvSpPr>
          <p:cNvPr id="8" name="Footer Placeholder 7">
            <a:extLst>
              <a:ext uri="{FF2B5EF4-FFF2-40B4-BE49-F238E27FC236}">
                <a16:creationId xmlns:a16="http://schemas.microsoft.com/office/drawing/2014/main" id="{EB3F7F5F-FC5A-484D-A9D5-64D39733F53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832C0FD-77DA-C14F-A342-97B4FF8B8EF5}"/>
              </a:ext>
            </a:extLst>
          </p:cNvPr>
          <p:cNvSpPr>
            <a:spLocks noGrp="1"/>
          </p:cNvSpPr>
          <p:nvPr>
            <p:ph type="sldNum" sz="quarter" idx="12"/>
          </p:nvPr>
        </p:nvSpPr>
        <p:spPr/>
        <p:txBody>
          <a:bodyPr/>
          <a:lstStyle/>
          <a:p>
            <a:fld id="{88FFD2FB-73F5-9746-B765-709B5F25B59B}" type="slidenum">
              <a:rPr lang="en-US" smtClean="0"/>
              <a:t>‹#›</a:t>
            </a:fld>
            <a:endParaRPr lang="en-US"/>
          </a:p>
        </p:txBody>
      </p:sp>
    </p:spTree>
    <p:extLst>
      <p:ext uri="{BB962C8B-B14F-4D97-AF65-F5344CB8AC3E}">
        <p14:creationId xmlns:p14="http://schemas.microsoft.com/office/powerpoint/2010/main" val="668588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96DE7-8B20-5B4C-9DE4-75FBD85C898E}"/>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E327D79C-5FDA-174D-A7F7-EB6997CE4200}"/>
              </a:ext>
            </a:extLst>
          </p:cNvPr>
          <p:cNvSpPr>
            <a:spLocks noGrp="1"/>
          </p:cNvSpPr>
          <p:nvPr>
            <p:ph type="dt" sz="half" idx="10"/>
          </p:nvPr>
        </p:nvSpPr>
        <p:spPr/>
        <p:txBody>
          <a:bodyPr/>
          <a:lstStyle/>
          <a:p>
            <a:fld id="{95C82735-5C4A-BB4E-A1C1-1D01DDA2C845}" type="datetimeFigureOut">
              <a:rPr lang="en-US" smtClean="0"/>
              <a:t>5/27/2020</a:t>
            </a:fld>
            <a:endParaRPr lang="en-US"/>
          </a:p>
        </p:txBody>
      </p:sp>
      <p:sp>
        <p:nvSpPr>
          <p:cNvPr id="4" name="Footer Placeholder 3">
            <a:extLst>
              <a:ext uri="{FF2B5EF4-FFF2-40B4-BE49-F238E27FC236}">
                <a16:creationId xmlns:a16="http://schemas.microsoft.com/office/drawing/2014/main" id="{0B390E7E-E7C4-014D-9E5F-6C362494640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D379ACD-C59E-894C-A90C-C384876AAF45}"/>
              </a:ext>
            </a:extLst>
          </p:cNvPr>
          <p:cNvSpPr>
            <a:spLocks noGrp="1"/>
          </p:cNvSpPr>
          <p:nvPr>
            <p:ph type="sldNum" sz="quarter" idx="12"/>
          </p:nvPr>
        </p:nvSpPr>
        <p:spPr/>
        <p:txBody>
          <a:bodyPr/>
          <a:lstStyle/>
          <a:p>
            <a:fld id="{88FFD2FB-73F5-9746-B765-709B5F25B59B}" type="slidenum">
              <a:rPr lang="en-US" smtClean="0"/>
              <a:t>‹#›</a:t>
            </a:fld>
            <a:endParaRPr lang="en-US"/>
          </a:p>
        </p:txBody>
      </p:sp>
    </p:spTree>
    <p:extLst>
      <p:ext uri="{BB962C8B-B14F-4D97-AF65-F5344CB8AC3E}">
        <p14:creationId xmlns:p14="http://schemas.microsoft.com/office/powerpoint/2010/main" val="574170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D05736-2255-8B4B-B4F3-B77522421751}"/>
              </a:ext>
            </a:extLst>
          </p:cNvPr>
          <p:cNvSpPr>
            <a:spLocks noGrp="1"/>
          </p:cNvSpPr>
          <p:nvPr>
            <p:ph type="dt" sz="half" idx="10"/>
          </p:nvPr>
        </p:nvSpPr>
        <p:spPr/>
        <p:txBody>
          <a:bodyPr/>
          <a:lstStyle/>
          <a:p>
            <a:fld id="{95C82735-5C4A-BB4E-A1C1-1D01DDA2C845}" type="datetimeFigureOut">
              <a:rPr lang="en-US" smtClean="0"/>
              <a:t>5/27/2020</a:t>
            </a:fld>
            <a:endParaRPr lang="en-US"/>
          </a:p>
        </p:txBody>
      </p:sp>
      <p:sp>
        <p:nvSpPr>
          <p:cNvPr id="3" name="Footer Placeholder 2">
            <a:extLst>
              <a:ext uri="{FF2B5EF4-FFF2-40B4-BE49-F238E27FC236}">
                <a16:creationId xmlns:a16="http://schemas.microsoft.com/office/drawing/2014/main" id="{651F138F-BFFF-C046-A270-4004E6A36A2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994DF93-EDA5-6446-AA45-663F6C8F1B6A}"/>
              </a:ext>
            </a:extLst>
          </p:cNvPr>
          <p:cNvSpPr>
            <a:spLocks noGrp="1"/>
          </p:cNvSpPr>
          <p:nvPr>
            <p:ph type="sldNum" sz="quarter" idx="12"/>
          </p:nvPr>
        </p:nvSpPr>
        <p:spPr/>
        <p:txBody>
          <a:bodyPr/>
          <a:lstStyle/>
          <a:p>
            <a:fld id="{88FFD2FB-73F5-9746-B765-709B5F25B59B}" type="slidenum">
              <a:rPr lang="en-US" smtClean="0"/>
              <a:t>‹#›</a:t>
            </a:fld>
            <a:endParaRPr lang="en-US"/>
          </a:p>
        </p:txBody>
      </p:sp>
    </p:spTree>
    <p:extLst>
      <p:ext uri="{BB962C8B-B14F-4D97-AF65-F5344CB8AC3E}">
        <p14:creationId xmlns:p14="http://schemas.microsoft.com/office/powerpoint/2010/main" val="3817212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FE075-37E1-094E-8928-B81E40446F4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1DB958F0-84B5-0343-93A1-385924BBBF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16C1C2D2-FBE3-4D40-8F35-B02CA5D35A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C3F5BBE-593A-7146-B37D-3573E9E98CBC}"/>
              </a:ext>
            </a:extLst>
          </p:cNvPr>
          <p:cNvSpPr>
            <a:spLocks noGrp="1"/>
          </p:cNvSpPr>
          <p:nvPr>
            <p:ph type="dt" sz="half" idx="10"/>
          </p:nvPr>
        </p:nvSpPr>
        <p:spPr/>
        <p:txBody>
          <a:bodyPr/>
          <a:lstStyle/>
          <a:p>
            <a:fld id="{95C82735-5C4A-BB4E-A1C1-1D01DDA2C845}" type="datetimeFigureOut">
              <a:rPr lang="en-US" smtClean="0"/>
              <a:t>5/27/2020</a:t>
            </a:fld>
            <a:endParaRPr lang="en-US"/>
          </a:p>
        </p:txBody>
      </p:sp>
      <p:sp>
        <p:nvSpPr>
          <p:cNvPr id="6" name="Footer Placeholder 5">
            <a:extLst>
              <a:ext uri="{FF2B5EF4-FFF2-40B4-BE49-F238E27FC236}">
                <a16:creationId xmlns:a16="http://schemas.microsoft.com/office/drawing/2014/main" id="{91B06081-A0FE-E94D-8C0B-52087D1E4A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713939-B34C-024F-ABE9-66E29873FE92}"/>
              </a:ext>
            </a:extLst>
          </p:cNvPr>
          <p:cNvSpPr>
            <a:spLocks noGrp="1"/>
          </p:cNvSpPr>
          <p:nvPr>
            <p:ph type="sldNum" sz="quarter" idx="12"/>
          </p:nvPr>
        </p:nvSpPr>
        <p:spPr/>
        <p:txBody>
          <a:bodyPr/>
          <a:lstStyle/>
          <a:p>
            <a:fld id="{88FFD2FB-73F5-9746-B765-709B5F25B59B}" type="slidenum">
              <a:rPr lang="en-US" smtClean="0"/>
              <a:t>‹#›</a:t>
            </a:fld>
            <a:endParaRPr lang="en-US"/>
          </a:p>
        </p:txBody>
      </p:sp>
    </p:spTree>
    <p:extLst>
      <p:ext uri="{BB962C8B-B14F-4D97-AF65-F5344CB8AC3E}">
        <p14:creationId xmlns:p14="http://schemas.microsoft.com/office/powerpoint/2010/main" val="970842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0C9CC-DB7D-814B-BD32-25C894D5D01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FB8B891D-EB8F-D74F-8703-1D250F67F8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FD9F734-188B-1647-88BE-E0FBD9F82F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2BB752C-081D-EF4D-BB21-F35860C0EE5A}"/>
              </a:ext>
            </a:extLst>
          </p:cNvPr>
          <p:cNvSpPr>
            <a:spLocks noGrp="1"/>
          </p:cNvSpPr>
          <p:nvPr>
            <p:ph type="dt" sz="half" idx="10"/>
          </p:nvPr>
        </p:nvSpPr>
        <p:spPr/>
        <p:txBody>
          <a:bodyPr/>
          <a:lstStyle/>
          <a:p>
            <a:fld id="{95C82735-5C4A-BB4E-A1C1-1D01DDA2C845}" type="datetimeFigureOut">
              <a:rPr lang="en-US" smtClean="0"/>
              <a:t>5/27/2020</a:t>
            </a:fld>
            <a:endParaRPr lang="en-US"/>
          </a:p>
        </p:txBody>
      </p:sp>
      <p:sp>
        <p:nvSpPr>
          <p:cNvPr id="6" name="Footer Placeholder 5">
            <a:extLst>
              <a:ext uri="{FF2B5EF4-FFF2-40B4-BE49-F238E27FC236}">
                <a16:creationId xmlns:a16="http://schemas.microsoft.com/office/drawing/2014/main" id="{1FC5DB51-7E65-674D-96DC-216A326EC0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CBA6C1-0AF8-8A49-AF2D-E2CA9B09A0D1}"/>
              </a:ext>
            </a:extLst>
          </p:cNvPr>
          <p:cNvSpPr>
            <a:spLocks noGrp="1"/>
          </p:cNvSpPr>
          <p:nvPr>
            <p:ph type="sldNum" sz="quarter" idx="12"/>
          </p:nvPr>
        </p:nvSpPr>
        <p:spPr/>
        <p:txBody>
          <a:bodyPr/>
          <a:lstStyle/>
          <a:p>
            <a:fld id="{88FFD2FB-73F5-9746-B765-709B5F25B59B}" type="slidenum">
              <a:rPr lang="en-US" smtClean="0"/>
              <a:t>‹#›</a:t>
            </a:fld>
            <a:endParaRPr lang="en-US"/>
          </a:p>
        </p:txBody>
      </p:sp>
    </p:spTree>
    <p:extLst>
      <p:ext uri="{BB962C8B-B14F-4D97-AF65-F5344CB8AC3E}">
        <p14:creationId xmlns:p14="http://schemas.microsoft.com/office/powerpoint/2010/main" val="1933926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C2D5A4-50C1-D54C-A639-24CCEC896D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8EE6D7D-34EE-8346-972B-93B22239E9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63404B0-146A-1448-BC79-DC5D7B6522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C82735-5C4A-BB4E-A1C1-1D01DDA2C845}" type="datetimeFigureOut">
              <a:rPr lang="en-US" smtClean="0"/>
              <a:t>5/27/2020</a:t>
            </a:fld>
            <a:endParaRPr lang="en-US"/>
          </a:p>
        </p:txBody>
      </p:sp>
      <p:sp>
        <p:nvSpPr>
          <p:cNvPr id="5" name="Footer Placeholder 4">
            <a:extLst>
              <a:ext uri="{FF2B5EF4-FFF2-40B4-BE49-F238E27FC236}">
                <a16:creationId xmlns:a16="http://schemas.microsoft.com/office/drawing/2014/main" id="{322F1974-099B-D54F-9525-425EE7D39D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3900558-0EF9-1649-83EC-6FF6B70320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FFD2FB-73F5-9746-B765-709B5F25B59B}" type="slidenum">
              <a:rPr lang="en-US" smtClean="0"/>
              <a:t>‹#›</a:t>
            </a:fld>
            <a:endParaRPr lang="en-US"/>
          </a:p>
        </p:txBody>
      </p:sp>
    </p:spTree>
    <p:extLst>
      <p:ext uri="{BB962C8B-B14F-4D97-AF65-F5344CB8AC3E}">
        <p14:creationId xmlns:p14="http://schemas.microsoft.com/office/powerpoint/2010/main" val="3204366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D100D-8A30-7942-B2C0-581D228CD212}"/>
              </a:ext>
            </a:extLst>
          </p:cNvPr>
          <p:cNvSpPr>
            <a:spLocks noGrp="1"/>
          </p:cNvSpPr>
          <p:nvPr>
            <p:ph type="ctrTitle"/>
          </p:nvPr>
        </p:nvSpPr>
        <p:spPr/>
        <p:txBody>
          <a:bodyPr/>
          <a:lstStyle/>
          <a:p>
            <a:r>
              <a:rPr lang="en-GB"/>
              <a:t>औधोगिक सम्बन्ध या श्रमिक सम्बन्ध के निर्धारक घटक </a:t>
            </a:r>
            <a:endParaRPr lang="en-US"/>
          </a:p>
        </p:txBody>
      </p:sp>
      <p:sp>
        <p:nvSpPr>
          <p:cNvPr id="3" name="Subtitle 2">
            <a:extLst>
              <a:ext uri="{FF2B5EF4-FFF2-40B4-BE49-F238E27FC236}">
                <a16:creationId xmlns:a16="http://schemas.microsoft.com/office/drawing/2014/main" id="{7372A790-B2B0-3940-B005-16B883EC2A8A}"/>
              </a:ext>
            </a:extLst>
          </p:cNvPr>
          <p:cNvSpPr>
            <a:spLocks noGrp="1"/>
          </p:cNvSpPr>
          <p:nvPr>
            <p:ph type="subTitle" idx="1"/>
          </p:nvPr>
        </p:nvSpPr>
        <p:spPr/>
        <p:txBody>
          <a:bodyPr/>
          <a:lstStyle/>
          <a:p>
            <a:endParaRPr lang="en-GB"/>
          </a:p>
          <a:p>
            <a:r>
              <a:rPr lang="en-GB"/>
              <a:t>डॉ सिकन्दर प्रसाद यादव अर्थशास्त्र विभाग </a:t>
            </a:r>
          </a:p>
          <a:p>
            <a:r>
              <a:rPr lang="en-GB"/>
              <a:t>एम एल आर्य कालेज कसबा पूर्णिया </a:t>
            </a:r>
            <a:endParaRPr lang="en-US"/>
          </a:p>
        </p:txBody>
      </p:sp>
    </p:spTree>
    <p:extLst>
      <p:ext uri="{BB962C8B-B14F-4D97-AF65-F5344CB8AC3E}">
        <p14:creationId xmlns:p14="http://schemas.microsoft.com/office/powerpoint/2010/main" val="3488490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BC7A0-FF81-814A-BF55-E7E98C888D9E}"/>
              </a:ext>
            </a:extLst>
          </p:cNvPr>
          <p:cNvSpPr>
            <a:spLocks noGrp="1"/>
          </p:cNvSpPr>
          <p:nvPr>
            <p:ph type="title"/>
          </p:nvPr>
        </p:nvSpPr>
        <p:spPr/>
        <p:txBody>
          <a:bodyPr/>
          <a:lstStyle/>
          <a:p>
            <a:r>
              <a:rPr lang="en-GB"/>
              <a:t>श्रमिक संबंध या औधोगिक सम्बन्ध के निम्न लिखित निर्धारक तत्व है </a:t>
            </a:r>
            <a:endParaRPr lang="en-US"/>
          </a:p>
        </p:txBody>
      </p:sp>
      <p:sp>
        <p:nvSpPr>
          <p:cNvPr id="3" name="Content Placeholder 2">
            <a:extLst>
              <a:ext uri="{FF2B5EF4-FFF2-40B4-BE49-F238E27FC236}">
                <a16:creationId xmlns:a16="http://schemas.microsoft.com/office/drawing/2014/main" id="{625A082F-CF77-E147-A34C-B52FE44584C7}"/>
              </a:ext>
            </a:extLst>
          </p:cNvPr>
          <p:cNvSpPr>
            <a:spLocks noGrp="1"/>
          </p:cNvSpPr>
          <p:nvPr>
            <p:ph idx="1"/>
          </p:nvPr>
        </p:nvSpPr>
        <p:spPr/>
        <p:txBody>
          <a:bodyPr>
            <a:normAutofit lnSpcReduction="10000"/>
          </a:bodyPr>
          <a:lstStyle/>
          <a:p>
            <a:r>
              <a:rPr lang="en-GB"/>
              <a:t>1 प्रबंध एवं श्रमिक वर्ग के साथ बराबरी के आधार पर बिचार विमर्श होना आवश्यक है ।</a:t>
            </a:r>
          </a:p>
          <a:p>
            <a:r>
              <a:rPr lang="en-GB"/>
              <a:t>2 मजबूत, स्वतंत्र जनतंत्र पर आधारित श्रम संघ तथा नियोक्ता संघो का निर्माण करना जरूरी है ।</a:t>
            </a:r>
          </a:p>
          <a:p>
            <a:r>
              <a:rPr lang="en-GB"/>
              <a:t>3 औधोगिक सौदेबाजी या शांति मय समाधान की ब्यवस्था करना आवश्यक है ।</a:t>
            </a:r>
          </a:p>
          <a:p>
            <a:r>
              <a:rPr lang="en-GB"/>
              <a:t>4 सामान्य जनता को श्रमिकों के प्रति सहानुभूति होना चाहिए ।</a:t>
            </a:r>
          </a:p>
          <a:p>
            <a:r>
              <a:rPr lang="en-GB"/>
              <a:t>5 सरकार द्वारा उचित श्रम प्रमापो का निर्धारण किया जाना चाहिए ।</a:t>
            </a:r>
          </a:p>
          <a:p>
            <a:r>
              <a:rPr lang="en-GB"/>
              <a:t>6 श्रमिकों को बढ़ी हुई उत्पादकता के लाभों में श्रमिकों तथा सेवायोजको  को बराबर हिस्सा देना चाहिए ।</a:t>
            </a:r>
          </a:p>
        </p:txBody>
      </p:sp>
    </p:spTree>
    <p:extLst>
      <p:ext uri="{BB962C8B-B14F-4D97-AF65-F5344CB8AC3E}">
        <p14:creationId xmlns:p14="http://schemas.microsoft.com/office/powerpoint/2010/main" val="2197348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B0262-D005-8441-9EE1-B0F0B1238B35}"/>
              </a:ext>
            </a:extLst>
          </p:cNvPr>
          <p:cNvSpPr>
            <a:spLocks noGrp="1"/>
          </p:cNvSpPr>
          <p:nvPr>
            <p:ph type="title"/>
          </p:nvPr>
        </p:nvSpPr>
        <p:spPr/>
        <p:txBody>
          <a:bodyPr/>
          <a:lstStyle/>
          <a:p>
            <a:r>
              <a:rPr lang="en-GB"/>
              <a:t>निर्धारक तत्व </a:t>
            </a:r>
            <a:endParaRPr lang="en-US"/>
          </a:p>
        </p:txBody>
      </p:sp>
      <p:sp>
        <p:nvSpPr>
          <p:cNvPr id="3" name="Content Placeholder 2">
            <a:extLst>
              <a:ext uri="{FF2B5EF4-FFF2-40B4-BE49-F238E27FC236}">
                <a16:creationId xmlns:a16="http://schemas.microsoft.com/office/drawing/2014/main" id="{F0BD8E1F-6526-5440-9F9D-37B82709B613}"/>
              </a:ext>
            </a:extLst>
          </p:cNvPr>
          <p:cNvSpPr>
            <a:spLocks noGrp="1"/>
          </p:cNvSpPr>
          <p:nvPr>
            <p:ph idx="1"/>
          </p:nvPr>
        </p:nvSpPr>
        <p:spPr/>
        <p:txBody>
          <a:bodyPr>
            <a:normAutofit lnSpcReduction="10000"/>
          </a:bodyPr>
          <a:lstStyle/>
          <a:p>
            <a:r>
              <a:rPr lang="en-GB"/>
              <a:t>7 श्रमिकों को सभी स्तरों पर शिक्षा, प्रशिक्षण की ब्यवस्था करना आवश्यक है </a:t>
            </a:r>
          </a:p>
          <a:p>
            <a:r>
              <a:rPr lang="en-GB"/>
              <a:t>8 सेवायोजको द्वारा श्रमिकों को संगठन में उचित मान्यता प्रदान किया जाना चाहिए ।</a:t>
            </a:r>
          </a:p>
          <a:p>
            <a:pPr marL="0" indent="0">
              <a:buNone/>
            </a:pPr>
            <a:r>
              <a:rPr lang="en-GB"/>
              <a:t>                     खराब श्रमिक सबन्धों के कारण </a:t>
            </a:r>
          </a:p>
          <a:p>
            <a:pPr marL="0" indent="0">
              <a:buNone/>
            </a:pPr>
            <a:r>
              <a:rPr lang="en-GB"/>
              <a:t>  औधोगिक सम्बन्ध या श्रमिक सम्बन्ध संतोष जनक  नहीं है ।इसीलिए कभी हड़ताल कभी तालाबंदी या कभी घेराव आदि रोजाना देखने को मिलती है इसके कई कारण हैं जो निम्न लिखित है ।</a:t>
            </a:r>
          </a:p>
          <a:p>
            <a:pPr marL="0" indent="0">
              <a:buNone/>
            </a:pPr>
            <a:r>
              <a:rPr lang="en-GB"/>
              <a:t>1 आर्थिक कारण  </a:t>
            </a:r>
            <a:endParaRPr lang="hi-IN"/>
          </a:p>
          <a:p>
            <a:pPr marL="0" indent="0">
              <a:buNone/>
            </a:pPr>
            <a:r>
              <a:rPr lang="hi-IN"/>
              <a:t>2 संगठनात्मक कारण</a:t>
            </a:r>
          </a:p>
          <a:p>
            <a:pPr marL="0" indent="0">
              <a:buNone/>
            </a:pPr>
            <a:r>
              <a:rPr lang="hi-IN"/>
              <a:t>3 सामाजिक कारण </a:t>
            </a:r>
          </a:p>
          <a:p>
            <a:pPr marL="0" indent="0">
              <a:buNone/>
            </a:pPr>
            <a:endParaRPr lang="hi-IN"/>
          </a:p>
        </p:txBody>
      </p:sp>
    </p:spTree>
    <p:extLst>
      <p:ext uri="{BB962C8B-B14F-4D97-AF65-F5344CB8AC3E}">
        <p14:creationId xmlns:p14="http://schemas.microsoft.com/office/powerpoint/2010/main" val="3887770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64247-C1C6-1C4C-92C5-FDFB2EB35F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F617BD4-63A0-F240-8FBC-FD648FD268B8}"/>
              </a:ext>
            </a:extLst>
          </p:cNvPr>
          <p:cNvSpPr>
            <a:spLocks noGrp="1"/>
          </p:cNvSpPr>
          <p:nvPr>
            <p:ph idx="1"/>
          </p:nvPr>
        </p:nvSpPr>
        <p:spPr/>
        <p:txBody>
          <a:bodyPr/>
          <a:lstStyle/>
          <a:p>
            <a:r>
              <a:rPr lang="hi-IN"/>
              <a:t>4 मनोवैज्ञानिक कारण तथा </a:t>
            </a:r>
          </a:p>
          <a:p>
            <a:r>
              <a:rPr lang="hi-IN"/>
              <a:t>5 राजनीतिक  कारण  इत्यादि </a:t>
            </a:r>
          </a:p>
          <a:p>
            <a:pPr marL="0" indent="0">
              <a:buNone/>
            </a:pPr>
            <a:r>
              <a:rPr lang="hi-IN"/>
              <a:t>           इसप्रकार हम देखते हैं कि श्रमिक सम्बन्ध या औधोगिक सम्बन्ध कई कारणों से खराब हो जाता है, जिसका सीधा असर उत्पादन एवं रोजगार पर पडता है ।</a:t>
            </a:r>
          </a:p>
          <a:p>
            <a:pPr marL="0" indent="0">
              <a:buNone/>
            </a:pPr>
            <a:r>
              <a:rPr lang="hi-IN"/>
              <a:t>             अतः आवश्यकता है श्रमिकों एवं नियोक्ताओं के बीच समन्वय स्थापित किया जाए जिससे रोजगार में वृद्धि हो एवं उत्पादन के गुण एवं परिमाण दोनों में बृद्धि हो ।</a:t>
            </a:r>
          </a:p>
          <a:p>
            <a:endParaRPr lang="en-US"/>
          </a:p>
        </p:txBody>
      </p:sp>
    </p:spTree>
    <p:extLst>
      <p:ext uri="{BB962C8B-B14F-4D97-AF65-F5344CB8AC3E}">
        <p14:creationId xmlns:p14="http://schemas.microsoft.com/office/powerpoint/2010/main" val="12632105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4</Slides>
  <Notes>0</Notes>
  <HiddenSlides>0</HiddenSlide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औधोगिक सम्बन्ध या श्रमिक सम्बन्ध के निर्धारक घटक </vt:lpstr>
      <vt:lpstr>श्रमिक संबंध या औधोगिक सम्बन्ध के निम्न लिखित निर्धारक तत्व है </vt:lpstr>
      <vt:lpstr>निर्धारक तत्व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औधोगिक सम्बन्ध या श्रमिक सम्बन्ध के निर्धारक घटक </dc:title>
  <dc:creator>917667460902</dc:creator>
  <cp:lastModifiedBy>917667460902</cp:lastModifiedBy>
  <cp:revision>3</cp:revision>
  <dcterms:created xsi:type="dcterms:W3CDTF">2020-05-25T10:18:41Z</dcterms:created>
  <dcterms:modified xsi:type="dcterms:W3CDTF">2020-05-27T05:05:13Z</dcterms:modified>
</cp:coreProperties>
</file>