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 /><Relationship Id="rId3" Type="http://schemas.openxmlformats.org/officeDocument/2006/relationships/slide" Target="slides/slide2.xml" /><Relationship Id="rId7" Type="http://schemas.openxmlformats.org/officeDocument/2006/relationships/slide" Target="slides/slide6.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tableStyles" Target="tableStyles.xml" /><Relationship Id="rId5" Type="http://schemas.openxmlformats.org/officeDocument/2006/relationships/slide" Target="slides/slide4.xml" /><Relationship Id="rId10"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viewProps" Target="viewProps.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C4596-CB80-534D-B946-F90756B0DCBC}"/>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FD90511C-9244-2641-AC96-4F15FA860F4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A6FFFD2B-C564-FE43-9E6E-F2A729B2E79B}"/>
              </a:ext>
            </a:extLst>
          </p:cNvPr>
          <p:cNvSpPr>
            <a:spLocks noGrp="1"/>
          </p:cNvSpPr>
          <p:nvPr>
            <p:ph type="dt" sz="half" idx="10"/>
          </p:nvPr>
        </p:nvSpPr>
        <p:spPr/>
        <p:txBody>
          <a:bodyPr/>
          <a:lstStyle/>
          <a:p>
            <a:fld id="{BFDABCB0-6628-4349-8CD1-1619F82A0D44}" type="datetimeFigureOut">
              <a:rPr lang="en-US" smtClean="0"/>
              <a:t>5/16/2020</a:t>
            </a:fld>
            <a:endParaRPr lang="en-US"/>
          </a:p>
        </p:txBody>
      </p:sp>
      <p:sp>
        <p:nvSpPr>
          <p:cNvPr id="5" name="Footer Placeholder 4">
            <a:extLst>
              <a:ext uri="{FF2B5EF4-FFF2-40B4-BE49-F238E27FC236}">
                <a16:creationId xmlns:a16="http://schemas.microsoft.com/office/drawing/2014/main" id="{47863DB8-CE08-274A-89D7-10752153D0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39FD14-59E4-7348-8B10-C00DDE81DC4B}"/>
              </a:ext>
            </a:extLst>
          </p:cNvPr>
          <p:cNvSpPr>
            <a:spLocks noGrp="1"/>
          </p:cNvSpPr>
          <p:nvPr>
            <p:ph type="sldNum" sz="quarter" idx="12"/>
          </p:nvPr>
        </p:nvSpPr>
        <p:spPr/>
        <p:txBody>
          <a:bodyPr/>
          <a:lstStyle/>
          <a:p>
            <a:fld id="{A311243A-F519-8E4A-83F0-CE248F1E209D}" type="slidenum">
              <a:rPr lang="en-US" smtClean="0"/>
              <a:t>‹#›</a:t>
            </a:fld>
            <a:endParaRPr lang="en-US"/>
          </a:p>
        </p:txBody>
      </p:sp>
    </p:spTree>
    <p:extLst>
      <p:ext uri="{BB962C8B-B14F-4D97-AF65-F5344CB8AC3E}">
        <p14:creationId xmlns:p14="http://schemas.microsoft.com/office/powerpoint/2010/main" val="3736311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608228-98D9-ED4B-98EE-58F367B7749B}"/>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F3C12E20-6916-C241-9BC8-80D0A3D577DB}"/>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791235D-DE0E-6540-AB19-7BDB4A1722BB}"/>
              </a:ext>
            </a:extLst>
          </p:cNvPr>
          <p:cNvSpPr>
            <a:spLocks noGrp="1"/>
          </p:cNvSpPr>
          <p:nvPr>
            <p:ph type="dt" sz="half" idx="10"/>
          </p:nvPr>
        </p:nvSpPr>
        <p:spPr/>
        <p:txBody>
          <a:bodyPr/>
          <a:lstStyle/>
          <a:p>
            <a:fld id="{BFDABCB0-6628-4349-8CD1-1619F82A0D44}" type="datetimeFigureOut">
              <a:rPr lang="en-US" smtClean="0"/>
              <a:t>5/16/2020</a:t>
            </a:fld>
            <a:endParaRPr lang="en-US"/>
          </a:p>
        </p:txBody>
      </p:sp>
      <p:sp>
        <p:nvSpPr>
          <p:cNvPr id="5" name="Footer Placeholder 4">
            <a:extLst>
              <a:ext uri="{FF2B5EF4-FFF2-40B4-BE49-F238E27FC236}">
                <a16:creationId xmlns:a16="http://schemas.microsoft.com/office/drawing/2014/main" id="{54D9438B-8E28-EE4C-90E1-572BFAF5AF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906E3D-FB5F-C042-B84C-B51A1EC48241}"/>
              </a:ext>
            </a:extLst>
          </p:cNvPr>
          <p:cNvSpPr>
            <a:spLocks noGrp="1"/>
          </p:cNvSpPr>
          <p:nvPr>
            <p:ph type="sldNum" sz="quarter" idx="12"/>
          </p:nvPr>
        </p:nvSpPr>
        <p:spPr/>
        <p:txBody>
          <a:bodyPr/>
          <a:lstStyle/>
          <a:p>
            <a:fld id="{A311243A-F519-8E4A-83F0-CE248F1E209D}" type="slidenum">
              <a:rPr lang="en-US" smtClean="0"/>
              <a:t>‹#›</a:t>
            </a:fld>
            <a:endParaRPr lang="en-US"/>
          </a:p>
        </p:txBody>
      </p:sp>
    </p:spTree>
    <p:extLst>
      <p:ext uri="{BB962C8B-B14F-4D97-AF65-F5344CB8AC3E}">
        <p14:creationId xmlns:p14="http://schemas.microsoft.com/office/powerpoint/2010/main" val="897511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0B6441D-5153-DF48-A8B8-BDF2DE84E326}"/>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22295EF7-25DA-FA44-AE06-0C95609C1721}"/>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D3A846C-1611-B146-A00B-136D8972E117}"/>
              </a:ext>
            </a:extLst>
          </p:cNvPr>
          <p:cNvSpPr>
            <a:spLocks noGrp="1"/>
          </p:cNvSpPr>
          <p:nvPr>
            <p:ph type="dt" sz="half" idx="10"/>
          </p:nvPr>
        </p:nvSpPr>
        <p:spPr/>
        <p:txBody>
          <a:bodyPr/>
          <a:lstStyle/>
          <a:p>
            <a:fld id="{BFDABCB0-6628-4349-8CD1-1619F82A0D44}" type="datetimeFigureOut">
              <a:rPr lang="en-US" smtClean="0"/>
              <a:t>5/16/2020</a:t>
            </a:fld>
            <a:endParaRPr lang="en-US"/>
          </a:p>
        </p:txBody>
      </p:sp>
      <p:sp>
        <p:nvSpPr>
          <p:cNvPr id="5" name="Footer Placeholder 4">
            <a:extLst>
              <a:ext uri="{FF2B5EF4-FFF2-40B4-BE49-F238E27FC236}">
                <a16:creationId xmlns:a16="http://schemas.microsoft.com/office/drawing/2014/main" id="{6F19FDFA-6A87-964A-910F-4AECF0D15E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ECD821-DDA8-884E-892A-76DABA440B51}"/>
              </a:ext>
            </a:extLst>
          </p:cNvPr>
          <p:cNvSpPr>
            <a:spLocks noGrp="1"/>
          </p:cNvSpPr>
          <p:nvPr>
            <p:ph type="sldNum" sz="quarter" idx="12"/>
          </p:nvPr>
        </p:nvSpPr>
        <p:spPr/>
        <p:txBody>
          <a:bodyPr/>
          <a:lstStyle/>
          <a:p>
            <a:fld id="{A311243A-F519-8E4A-83F0-CE248F1E209D}" type="slidenum">
              <a:rPr lang="en-US" smtClean="0"/>
              <a:t>‹#›</a:t>
            </a:fld>
            <a:endParaRPr lang="en-US"/>
          </a:p>
        </p:txBody>
      </p:sp>
    </p:spTree>
    <p:extLst>
      <p:ext uri="{BB962C8B-B14F-4D97-AF65-F5344CB8AC3E}">
        <p14:creationId xmlns:p14="http://schemas.microsoft.com/office/powerpoint/2010/main" val="3829865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24456-CC8E-FF4D-A5A6-1CC16B38746B}"/>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356B05AB-20C3-854B-84FC-1D6B2517B5A5}"/>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5E605F0-C9BC-FD43-BC87-C1E0E6C2FF37}"/>
              </a:ext>
            </a:extLst>
          </p:cNvPr>
          <p:cNvSpPr>
            <a:spLocks noGrp="1"/>
          </p:cNvSpPr>
          <p:nvPr>
            <p:ph type="dt" sz="half" idx="10"/>
          </p:nvPr>
        </p:nvSpPr>
        <p:spPr/>
        <p:txBody>
          <a:bodyPr/>
          <a:lstStyle/>
          <a:p>
            <a:fld id="{BFDABCB0-6628-4349-8CD1-1619F82A0D44}" type="datetimeFigureOut">
              <a:rPr lang="en-US" smtClean="0"/>
              <a:t>5/16/2020</a:t>
            </a:fld>
            <a:endParaRPr lang="en-US"/>
          </a:p>
        </p:txBody>
      </p:sp>
      <p:sp>
        <p:nvSpPr>
          <p:cNvPr id="5" name="Footer Placeholder 4">
            <a:extLst>
              <a:ext uri="{FF2B5EF4-FFF2-40B4-BE49-F238E27FC236}">
                <a16:creationId xmlns:a16="http://schemas.microsoft.com/office/drawing/2014/main" id="{80EE2705-1B67-CD43-9684-7E3DF38B1E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5206FB-7C83-294E-B9E2-BA002F6D1096}"/>
              </a:ext>
            </a:extLst>
          </p:cNvPr>
          <p:cNvSpPr>
            <a:spLocks noGrp="1"/>
          </p:cNvSpPr>
          <p:nvPr>
            <p:ph type="sldNum" sz="quarter" idx="12"/>
          </p:nvPr>
        </p:nvSpPr>
        <p:spPr/>
        <p:txBody>
          <a:bodyPr/>
          <a:lstStyle/>
          <a:p>
            <a:fld id="{A311243A-F519-8E4A-83F0-CE248F1E209D}" type="slidenum">
              <a:rPr lang="en-US" smtClean="0"/>
              <a:t>‹#›</a:t>
            </a:fld>
            <a:endParaRPr lang="en-US"/>
          </a:p>
        </p:txBody>
      </p:sp>
    </p:spTree>
    <p:extLst>
      <p:ext uri="{BB962C8B-B14F-4D97-AF65-F5344CB8AC3E}">
        <p14:creationId xmlns:p14="http://schemas.microsoft.com/office/powerpoint/2010/main" val="2810738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CFB51-70E5-8742-AEB2-03E64ED92616}"/>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B5E5996B-5F8A-6346-AD2C-D8F6B9448F1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3699714B-0EB6-2546-9012-9B3BAED82B87}"/>
              </a:ext>
            </a:extLst>
          </p:cNvPr>
          <p:cNvSpPr>
            <a:spLocks noGrp="1"/>
          </p:cNvSpPr>
          <p:nvPr>
            <p:ph type="dt" sz="half" idx="10"/>
          </p:nvPr>
        </p:nvSpPr>
        <p:spPr/>
        <p:txBody>
          <a:bodyPr/>
          <a:lstStyle/>
          <a:p>
            <a:fld id="{BFDABCB0-6628-4349-8CD1-1619F82A0D44}" type="datetimeFigureOut">
              <a:rPr lang="en-US" smtClean="0"/>
              <a:t>5/16/2020</a:t>
            </a:fld>
            <a:endParaRPr lang="en-US"/>
          </a:p>
        </p:txBody>
      </p:sp>
      <p:sp>
        <p:nvSpPr>
          <p:cNvPr id="5" name="Footer Placeholder 4">
            <a:extLst>
              <a:ext uri="{FF2B5EF4-FFF2-40B4-BE49-F238E27FC236}">
                <a16:creationId xmlns:a16="http://schemas.microsoft.com/office/drawing/2014/main" id="{E9BA4432-BD27-3A49-817D-A926676275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E510DB-30DC-D046-A081-1721CE960239}"/>
              </a:ext>
            </a:extLst>
          </p:cNvPr>
          <p:cNvSpPr>
            <a:spLocks noGrp="1"/>
          </p:cNvSpPr>
          <p:nvPr>
            <p:ph type="sldNum" sz="quarter" idx="12"/>
          </p:nvPr>
        </p:nvSpPr>
        <p:spPr/>
        <p:txBody>
          <a:bodyPr/>
          <a:lstStyle/>
          <a:p>
            <a:fld id="{A311243A-F519-8E4A-83F0-CE248F1E209D}" type="slidenum">
              <a:rPr lang="en-US" smtClean="0"/>
              <a:t>‹#›</a:t>
            </a:fld>
            <a:endParaRPr lang="en-US"/>
          </a:p>
        </p:txBody>
      </p:sp>
    </p:spTree>
    <p:extLst>
      <p:ext uri="{BB962C8B-B14F-4D97-AF65-F5344CB8AC3E}">
        <p14:creationId xmlns:p14="http://schemas.microsoft.com/office/powerpoint/2010/main" val="3221038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4B883-A0BF-A344-97D9-930E0A54B078}"/>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F0E86729-447A-8848-BCB8-B617D40BA252}"/>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07AFEDDF-3993-8E4A-A3FB-52BAFEEA96C4}"/>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6F0466EA-DC98-2E4C-92DA-3EAE12E745CD}"/>
              </a:ext>
            </a:extLst>
          </p:cNvPr>
          <p:cNvSpPr>
            <a:spLocks noGrp="1"/>
          </p:cNvSpPr>
          <p:nvPr>
            <p:ph type="dt" sz="half" idx="10"/>
          </p:nvPr>
        </p:nvSpPr>
        <p:spPr/>
        <p:txBody>
          <a:bodyPr/>
          <a:lstStyle/>
          <a:p>
            <a:fld id="{BFDABCB0-6628-4349-8CD1-1619F82A0D44}" type="datetimeFigureOut">
              <a:rPr lang="en-US" smtClean="0"/>
              <a:t>5/16/2020</a:t>
            </a:fld>
            <a:endParaRPr lang="en-US"/>
          </a:p>
        </p:txBody>
      </p:sp>
      <p:sp>
        <p:nvSpPr>
          <p:cNvPr id="6" name="Footer Placeholder 5">
            <a:extLst>
              <a:ext uri="{FF2B5EF4-FFF2-40B4-BE49-F238E27FC236}">
                <a16:creationId xmlns:a16="http://schemas.microsoft.com/office/drawing/2014/main" id="{1DBBB339-8B05-E64D-906B-96832625D97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6EC1EE0-7785-FB45-A227-9531EE57B025}"/>
              </a:ext>
            </a:extLst>
          </p:cNvPr>
          <p:cNvSpPr>
            <a:spLocks noGrp="1"/>
          </p:cNvSpPr>
          <p:nvPr>
            <p:ph type="sldNum" sz="quarter" idx="12"/>
          </p:nvPr>
        </p:nvSpPr>
        <p:spPr/>
        <p:txBody>
          <a:bodyPr/>
          <a:lstStyle/>
          <a:p>
            <a:fld id="{A311243A-F519-8E4A-83F0-CE248F1E209D}" type="slidenum">
              <a:rPr lang="en-US" smtClean="0"/>
              <a:t>‹#›</a:t>
            </a:fld>
            <a:endParaRPr lang="en-US"/>
          </a:p>
        </p:txBody>
      </p:sp>
    </p:spTree>
    <p:extLst>
      <p:ext uri="{BB962C8B-B14F-4D97-AF65-F5344CB8AC3E}">
        <p14:creationId xmlns:p14="http://schemas.microsoft.com/office/powerpoint/2010/main" val="12533850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DC2D9-2C2B-0740-A298-69317CE7388C}"/>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205E164B-F6DA-374C-9088-FEE5B0CEEB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AAB37B57-CB94-6144-BB6C-ACDC6299BF45}"/>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2A4877CF-7B99-6642-85BB-58B3AAC3ED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41E06F30-26B0-EE41-9AB1-1A706AC98187}"/>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726EFBE6-F988-F944-998A-AE0DB7B6FDC0}"/>
              </a:ext>
            </a:extLst>
          </p:cNvPr>
          <p:cNvSpPr>
            <a:spLocks noGrp="1"/>
          </p:cNvSpPr>
          <p:nvPr>
            <p:ph type="dt" sz="half" idx="10"/>
          </p:nvPr>
        </p:nvSpPr>
        <p:spPr/>
        <p:txBody>
          <a:bodyPr/>
          <a:lstStyle/>
          <a:p>
            <a:fld id="{BFDABCB0-6628-4349-8CD1-1619F82A0D44}" type="datetimeFigureOut">
              <a:rPr lang="en-US" smtClean="0"/>
              <a:t>5/16/2020</a:t>
            </a:fld>
            <a:endParaRPr lang="en-US"/>
          </a:p>
        </p:txBody>
      </p:sp>
      <p:sp>
        <p:nvSpPr>
          <p:cNvPr id="8" name="Footer Placeholder 7">
            <a:extLst>
              <a:ext uri="{FF2B5EF4-FFF2-40B4-BE49-F238E27FC236}">
                <a16:creationId xmlns:a16="http://schemas.microsoft.com/office/drawing/2014/main" id="{9E039A03-D940-8343-845F-B7C6FE12D43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8D5D8B1-ED56-ED46-9326-7179FF17A3E9}"/>
              </a:ext>
            </a:extLst>
          </p:cNvPr>
          <p:cNvSpPr>
            <a:spLocks noGrp="1"/>
          </p:cNvSpPr>
          <p:nvPr>
            <p:ph type="sldNum" sz="quarter" idx="12"/>
          </p:nvPr>
        </p:nvSpPr>
        <p:spPr/>
        <p:txBody>
          <a:bodyPr/>
          <a:lstStyle/>
          <a:p>
            <a:fld id="{A311243A-F519-8E4A-83F0-CE248F1E209D}" type="slidenum">
              <a:rPr lang="en-US" smtClean="0"/>
              <a:t>‹#›</a:t>
            </a:fld>
            <a:endParaRPr lang="en-US"/>
          </a:p>
        </p:txBody>
      </p:sp>
    </p:spTree>
    <p:extLst>
      <p:ext uri="{BB962C8B-B14F-4D97-AF65-F5344CB8AC3E}">
        <p14:creationId xmlns:p14="http://schemas.microsoft.com/office/powerpoint/2010/main" val="9772432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CF8BE-9DF6-6D4C-AC16-91FFC987613E}"/>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9B83D53A-9667-AC42-AEF2-1903BA83C386}"/>
              </a:ext>
            </a:extLst>
          </p:cNvPr>
          <p:cNvSpPr>
            <a:spLocks noGrp="1"/>
          </p:cNvSpPr>
          <p:nvPr>
            <p:ph type="dt" sz="half" idx="10"/>
          </p:nvPr>
        </p:nvSpPr>
        <p:spPr/>
        <p:txBody>
          <a:bodyPr/>
          <a:lstStyle/>
          <a:p>
            <a:fld id="{BFDABCB0-6628-4349-8CD1-1619F82A0D44}" type="datetimeFigureOut">
              <a:rPr lang="en-US" smtClean="0"/>
              <a:t>5/16/2020</a:t>
            </a:fld>
            <a:endParaRPr lang="en-US"/>
          </a:p>
        </p:txBody>
      </p:sp>
      <p:sp>
        <p:nvSpPr>
          <p:cNvPr id="4" name="Footer Placeholder 3">
            <a:extLst>
              <a:ext uri="{FF2B5EF4-FFF2-40B4-BE49-F238E27FC236}">
                <a16:creationId xmlns:a16="http://schemas.microsoft.com/office/drawing/2014/main" id="{4D8D97CD-26FB-1A4C-A0A0-E5A9C1C82D7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2234919-28E0-BA43-9110-20D392F5B532}"/>
              </a:ext>
            </a:extLst>
          </p:cNvPr>
          <p:cNvSpPr>
            <a:spLocks noGrp="1"/>
          </p:cNvSpPr>
          <p:nvPr>
            <p:ph type="sldNum" sz="quarter" idx="12"/>
          </p:nvPr>
        </p:nvSpPr>
        <p:spPr/>
        <p:txBody>
          <a:bodyPr/>
          <a:lstStyle/>
          <a:p>
            <a:fld id="{A311243A-F519-8E4A-83F0-CE248F1E209D}" type="slidenum">
              <a:rPr lang="en-US" smtClean="0"/>
              <a:t>‹#›</a:t>
            </a:fld>
            <a:endParaRPr lang="en-US"/>
          </a:p>
        </p:txBody>
      </p:sp>
    </p:spTree>
    <p:extLst>
      <p:ext uri="{BB962C8B-B14F-4D97-AF65-F5344CB8AC3E}">
        <p14:creationId xmlns:p14="http://schemas.microsoft.com/office/powerpoint/2010/main" val="554107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C82B92-D749-254B-86F4-1485A68A7A7B}"/>
              </a:ext>
            </a:extLst>
          </p:cNvPr>
          <p:cNvSpPr>
            <a:spLocks noGrp="1"/>
          </p:cNvSpPr>
          <p:nvPr>
            <p:ph type="dt" sz="half" idx="10"/>
          </p:nvPr>
        </p:nvSpPr>
        <p:spPr/>
        <p:txBody>
          <a:bodyPr/>
          <a:lstStyle/>
          <a:p>
            <a:fld id="{BFDABCB0-6628-4349-8CD1-1619F82A0D44}" type="datetimeFigureOut">
              <a:rPr lang="en-US" smtClean="0"/>
              <a:t>5/16/2020</a:t>
            </a:fld>
            <a:endParaRPr lang="en-US"/>
          </a:p>
        </p:txBody>
      </p:sp>
      <p:sp>
        <p:nvSpPr>
          <p:cNvPr id="3" name="Footer Placeholder 2">
            <a:extLst>
              <a:ext uri="{FF2B5EF4-FFF2-40B4-BE49-F238E27FC236}">
                <a16:creationId xmlns:a16="http://schemas.microsoft.com/office/drawing/2014/main" id="{5C543C3B-8C65-CB4F-B123-D0DD5FF6218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A8500D3-A341-A949-ABE5-99EF6127E5B6}"/>
              </a:ext>
            </a:extLst>
          </p:cNvPr>
          <p:cNvSpPr>
            <a:spLocks noGrp="1"/>
          </p:cNvSpPr>
          <p:nvPr>
            <p:ph type="sldNum" sz="quarter" idx="12"/>
          </p:nvPr>
        </p:nvSpPr>
        <p:spPr/>
        <p:txBody>
          <a:bodyPr/>
          <a:lstStyle/>
          <a:p>
            <a:fld id="{A311243A-F519-8E4A-83F0-CE248F1E209D}" type="slidenum">
              <a:rPr lang="en-US" smtClean="0"/>
              <a:t>‹#›</a:t>
            </a:fld>
            <a:endParaRPr lang="en-US"/>
          </a:p>
        </p:txBody>
      </p:sp>
    </p:spTree>
    <p:extLst>
      <p:ext uri="{BB962C8B-B14F-4D97-AF65-F5344CB8AC3E}">
        <p14:creationId xmlns:p14="http://schemas.microsoft.com/office/powerpoint/2010/main" val="615968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092E8-AA41-C944-A2E7-AB3E97DA267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F1584B34-18A7-AD40-8A8D-F41962CEAB5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BD197A23-AFE1-AC46-837D-576D592B7D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2846C171-ABE5-B648-A1B7-3A8808C59A58}"/>
              </a:ext>
            </a:extLst>
          </p:cNvPr>
          <p:cNvSpPr>
            <a:spLocks noGrp="1"/>
          </p:cNvSpPr>
          <p:nvPr>
            <p:ph type="dt" sz="half" idx="10"/>
          </p:nvPr>
        </p:nvSpPr>
        <p:spPr/>
        <p:txBody>
          <a:bodyPr/>
          <a:lstStyle/>
          <a:p>
            <a:fld id="{BFDABCB0-6628-4349-8CD1-1619F82A0D44}" type="datetimeFigureOut">
              <a:rPr lang="en-US" smtClean="0"/>
              <a:t>5/16/2020</a:t>
            </a:fld>
            <a:endParaRPr lang="en-US"/>
          </a:p>
        </p:txBody>
      </p:sp>
      <p:sp>
        <p:nvSpPr>
          <p:cNvPr id="6" name="Footer Placeholder 5">
            <a:extLst>
              <a:ext uri="{FF2B5EF4-FFF2-40B4-BE49-F238E27FC236}">
                <a16:creationId xmlns:a16="http://schemas.microsoft.com/office/drawing/2014/main" id="{1D399A26-3340-C94A-82C1-EDC67CFA4B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7C3AF8-9AA1-2241-8CD4-35D46AA71AE0}"/>
              </a:ext>
            </a:extLst>
          </p:cNvPr>
          <p:cNvSpPr>
            <a:spLocks noGrp="1"/>
          </p:cNvSpPr>
          <p:nvPr>
            <p:ph type="sldNum" sz="quarter" idx="12"/>
          </p:nvPr>
        </p:nvSpPr>
        <p:spPr/>
        <p:txBody>
          <a:bodyPr/>
          <a:lstStyle/>
          <a:p>
            <a:fld id="{A311243A-F519-8E4A-83F0-CE248F1E209D}" type="slidenum">
              <a:rPr lang="en-US" smtClean="0"/>
              <a:t>‹#›</a:t>
            </a:fld>
            <a:endParaRPr lang="en-US"/>
          </a:p>
        </p:txBody>
      </p:sp>
    </p:spTree>
    <p:extLst>
      <p:ext uri="{BB962C8B-B14F-4D97-AF65-F5344CB8AC3E}">
        <p14:creationId xmlns:p14="http://schemas.microsoft.com/office/powerpoint/2010/main" val="5683785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204FF5-620D-DF4E-A9DE-6239813D2D4B}"/>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38341C11-6174-534D-9E35-BAFA748C171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2B2298F-F011-7F4F-909E-AF3CFD77D1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C7D6A24-F8F8-F94E-93AB-6846CDC60B61}"/>
              </a:ext>
            </a:extLst>
          </p:cNvPr>
          <p:cNvSpPr>
            <a:spLocks noGrp="1"/>
          </p:cNvSpPr>
          <p:nvPr>
            <p:ph type="dt" sz="half" idx="10"/>
          </p:nvPr>
        </p:nvSpPr>
        <p:spPr/>
        <p:txBody>
          <a:bodyPr/>
          <a:lstStyle/>
          <a:p>
            <a:fld id="{BFDABCB0-6628-4349-8CD1-1619F82A0D44}" type="datetimeFigureOut">
              <a:rPr lang="en-US" smtClean="0"/>
              <a:t>5/16/2020</a:t>
            </a:fld>
            <a:endParaRPr lang="en-US"/>
          </a:p>
        </p:txBody>
      </p:sp>
      <p:sp>
        <p:nvSpPr>
          <p:cNvPr id="6" name="Footer Placeholder 5">
            <a:extLst>
              <a:ext uri="{FF2B5EF4-FFF2-40B4-BE49-F238E27FC236}">
                <a16:creationId xmlns:a16="http://schemas.microsoft.com/office/drawing/2014/main" id="{6E67F016-9396-5B4B-9632-50B595930AD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FB682B5-7A89-6E4E-8290-45732BA2276A}"/>
              </a:ext>
            </a:extLst>
          </p:cNvPr>
          <p:cNvSpPr>
            <a:spLocks noGrp="1"/>
          </p:cNvSpPr>
          <p:nvPr>
            <p:ph type="sldNum" sz="quarter" idx="12"/>
          </p:nvPr>
        </p:nvSpPr>
        <p:spPr/>
        <p:txBody>
          <a:bodyPr/>
          <a:lstStyle/>
          <a:p>
            <a:fld id="{A311243A-F519-8E4A-83F0-CE248F1E209D}" type="slidenum">
              <a:rPr lang="en-US" smtClean="0"/>
              <a:t>‹#›</a:t>
            </a:fld>
            <a:endParaRPr lang="en-US"/>
          </a:p>
        </p:txBody>
      </p:sp>
    </p:spTree>
    <p:extLst>
      <p:ext uri="{BB962C8B-B14F-4D97-AF65-F5344CB8AC3E}">
        <p14:creationId xmlns:p14="http://schemas.microsoft.com/office/powerpoint/2010/main" val="3476034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BA55119-FAE6-5447-B9D4-1499F89F40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BECF03F-A2A3-DA4F-8716-7317DC21BE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1B597D8-FBC3-2745-9C79-3C5E0C306C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DABCB0-6628-4349-8CD1-1619F82A0D44}" type="datetimeFigureOut">
              <a:rPr lang="en-US" smtClean="0"/>
              <a:t>5/16/2020</a:t>
            </a:fld>
            <a:endParaRPr lang="en-US"/>
          </a:p>
        </p:txBody>
      </p:sp>
      <p:sp>
        <p:nvSpPr>
          <p:cNvPr id="5" name="Footer Placeholder 4">
            <a:extLst>
              <a:ext uri="{FF2B5EF4-FFF2-40B4-BE49-F238E27FC236}">
                <a16:creationId xmlns:a16="http://schemas.microsoft.com/office/drawing/2014/main" id="{BC115892-60E6-6247-AE12-E5CD936019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2BA373D-233C-FE42-BA77-AC3AFEE2797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11243A-F519-8E4A-83F0-CE248F1E209D}" type="slidenum">
              <a:rPr lang="en-US" smtClean="0"/>
              <a:t>‹#›</a:t>
            </a:fld>
            <a:endParaRPr lang="en-US"/>
          </a:p>
        </p:txBody>
      </p:sp>
    </p:spTree>
    <p:extLst>
      <p:ext uri="{BB962C8B-B14F-4D97-AF65-F5344CB8AC3E}">
        <p14:creationId xmlns:p14="http://schemas.microsoft.com/office/powerpoint/2010/main" val="18646539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7DA87A-F19D-7C4C-A2D8-5C6CEB48AAE9}"/>
              </a:ext>
            </a:extLst>
          </p:cNvPr>
          <p:cNvSpPr>
            <a:spLocks noGrp="1"/>
          </p:cNvSpPr>
          <p:nvPr>
            <p:ph type="ctrTitle"/>
          </p:nvPr>
        </p:nvSpPr>
        <p:spPr/>
        <p:txBody>
          <a:bodyPr/>
          <a:lstStyle/>
          <a:p>
            <a:r>
              <a:rPr lang="en-GB"/>
              <a:t>ROAD TRANSPORT </a:t>
            </a:r>
            <a:br>
              <a:rPr lang="en-GB"/>
            </a:br>
            <a:endParaRPr lang="en-US"/>
          </a:p>
        </p:txBody>
      </p:sp>
      <p:sp>
        <p:nvSpPr>
          <p:cNvPr id="3" name="Subtitle 2">
            <a:extLst>
              <a:ext uri="{FF2B5EF4-FFF2-40B4-BE49-F238E27FC236}">
                <a16:creationId xmlns:a16="http://schemas.microsoft.com/office/drawing/2014/main" id="{DBB72D2F-9415-404F-92FF-03CDC22CB513}"/>
              </a:ext>
            </a:extLst>
          </p:cNvPr>
          <p:cNvSpPr>
            <a:spLocks noGrp="1"/>
          </p:cNvSpPr>
          <p:nvPr>
            <p:ph type="subTitle" idx="1"/>
          </p:nvPr>
        </p:nvSpPr>
        <p:spPr/>
        <p:txBody>
          <a:bodyPr/>
          <a:lstStyle/>
          <a:p>
            <a:r>
              <a:rPr lang="en-GB"/>
              <a:t>Dr.Sikandar prasad yadav </a:t>
            </a:r>
          </a:p>
          <a:p>
            <a:r>
              <a:rPr lang="en-GB"/>
              <a:t>Deptt.of Economics </a:t>
            </a:r>
          </a:p>
          <a:p>
            <a:r>
              <a:rPr lang="en-GB"/>
              <a:t>M.L.ARYA COLLEGE  KASBA PURNEA. </a:t>
            </a:r>
            <a:endParaRPr lang="en-US"/>
          </a:p>
        </p:txBody>
      </p:sp>
    </p:spTree>
    <p:extLst>
      <p:ext uri="{BB962C8B-B14F-4D97-AF65-F5344CB8AC3E}">
        <p14:creationId xmlns:p14="http://schemas.microsoft.com/office/powerpoint/2010/main" val="3835903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07336-314C-454B-ACC8-55EF8761AA9B}"/>
              </a:ext>
            </a:extLst>
          </p:cNvPr>
          <p:cNvSpPr>
            <a:spLocks noGrp="1"/>
          </p:cNvSpPr>
          <p:nvPr>
            <p:ph type="title"/>
          </p:nvPr>
        </p:nvSpPr>
        <p:spPr/>
        <p:txBody>
          <a:bodyPr/>
          <a:lstStyle/>
          <a:p>
            <a:r>
              <a:rPr lang="en-GB"/>
              <a:t>ROAD TRANSPORT </a:t>
            </a:r>
            <a:endParaRPr lang="en-US"/>
          </a:p>
        </p:txBody>
      </p:sp>
      <p:sp>
        <p:nvSpPr>
          <p:cNvPr id="3" name="Content Placeholder 2">
            <a:extLst>
              <a:ext uri="{FF2B5EF4-FFF2-40B4-BE49-F238E27FC236}">
                <a16:creationId xmlns:a16="http://schemas.microsoft.com/office/drawing/2014/main" id="{CE6F4FA3-3D8F-6F4E-BDCD-2A1945495BC2}"/>
              </a:ext>
            </a:extLst>
          </p:cNvPr>
          <p:cNvSpPr>
            <a:spLocks noGrp="1"/>
          </p:cNvSpPr>
          <p:nvPr>
            <p:ph idx="1"/>
          </p:nvPr>
        </p:nvSpPr>
        <p:spPr>
          <a:xfrm>
            <a:off x="838199" y="2068712"/>
            <a:ext cx="10515600" cy="9860757"/>
          </a:xfrm>
        </p:spPr>
        <p:txBody>
          <a:bodyPr/>
          <a:lstStyle/>
          <a:p>
            <a:r>
              <a:rPr lang="en-GB"/>
              <a:t>Transport is necessary for development of Economy. Road transport IS a part of Transportation. </a:t>
            </a:r>
          </a:p>
          <a:p>
            <a:pPr marL="0" indent="0">
              <a:buNone/>
            </a:pPr>
            <a:r>
              <a:rPr lang="en-GB"/>
              <a:t>                 Road transport means transportation of goods and personnel from one place to the other place on road.Road is a route between  two destinations which has been either paved or worked on to enable transportation by way of motorised and non-motorised carriage.There are many advantage of road transport in comparison to other means of transport. The investment required in road transport is very less compared to other modes of transport such as railway and air transport. The cost of construction, operating cost and maintaining  road is cheaper than that of railway. </a:t>
            </a:r>
          </a:p>
        </p:txBody>
      </p:sp>
    </p:spTree>
    <p:extLst>
      <p:ext uri="{BB962C8B-B14F-4D97-AF65-F5344CB8AC3E}">
        <p14:creationId xmlns:p14="http://schemas.microsoft.com/office/powerpoint/2010/main" val="22511161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B8B488-A77E-DB40-8306-95CA3EB4C74E}"/>
              </a:ext>
            </a:extLst>
          </p:cNvPr>
          <p:cNvSpPr>
            <a:spLocks noGrp="1"/>
          </p:cNvSpPr>
          <p:nvPr>
            <p:ph type="title"/>
          </p:nvPr>
        </p:nvSpPr>
        <p:spPr/>
        <p:txBody>
          <a:bodyPr/>
          <a:lstStyle/>
          <a:p>
            <a:r>
              <a:rPr lang="en-GB"/>
              <a:t>Advantages of road transport </a:t>
            </a:r>
            <a:endParaRPr lang="en-US"/>
          </a:p>
        </p:txBody>
      </p:sp>
      <p:sp>
        <p:nvSpPr>
          <p:cNvPr id="3" name="Content Placeholder 2">
            <a:extLst>
              <a:ext uri="{FF2B5EF4-FFF2-40B4-BE49-F238E27FC236}">
                <a16:creationId xmlns:a16="http://schemas.microsoft.com/office/drawing/2014/main" id="{A54A0E22-F386-454D-90EB-7F8299BC4ED4}"/>
              </a:ext>
            </a:extLst>
          </p:cNvPr>
          <p:cNvSpPr>
            <a:spLocks noGrp="1"/>
          </p:cNvSpPr>
          <p:nvPr>
            <p:ph idx="1"/>
          </p:nvPr>
        </p:nvSpPr>
        <p:spPr/>
        <p:txBody>
          <a:bodyPr/>
          <a:lstStyle/>
          <a:p>
            <a:pPr marL="0" indent="0">
              <a:buNone/>
            </a:pPr>
            <a:r>
              <a:rPr lang="en-GB"/>
              <a:t>Road transport can be classified as transporting either goods and material or transporting people. </a:t>
            </a:r>
          </a:p>
          <a:p>
            <a:pPr marL="0" indent="0">
              <a:buNone/>
            </a:pPr>
            <a:r>
              <a:rPr lang="en-GB"/>
              <a:t>    The major advantage of road is that it can enable door to door delivery of goods and material and can provide a very cost effective means of cartage,loading and unloading. Sometime road transport is the only way for carrying goods and people to and from rural areas which are not catered to by rail,water or air transport. Delivery of goods between cities, towns and all village is made possible only through road transport. </a:t>
            </a:r>
            <a:endParaRPr lang="en-US"/>
          </a:p>
        </p:txBody>
      </p:sp>
    </p:spTree>
    <p:extLst>
      <p:ext uri="{BB962C8B-B14F-4D97-AF65-F5344CB8AC3E}">
        <p14:creationId xmlns:p14="http://schemas.microsoft.com/office/powerpoint/2010/main" val="1725423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53DFE-7982-D944-B5A2-E149B5C8A4C9}"/>
              </a:ext>
            </a:extLst>
          </p:cNvPr>
          <p:cNvSpPr>
            <a:spLocks noGrp="1"/>
          </p:cNvSpPr>
          <p:nvPr>
            <p:ph type="title"/>
          </p:nvPr>
        </p:nvSpPr>
        <p:spPr/>
        <p:txBody>
          <a:bodyPr/>
          <a:lstStyle/>
          <a:p>
            <a:r>
              <a:rPr lang="en-GB"/>
              <a:t>Limitations or disadvantage of road transport </a:t>
            </a:r>
            <a:endParaRPr lang="en-US"/>
          </a:p>
        </p:txBody>
      </p:sp>
      <p:sp>
        <p:nvSpPr>
          <p:cNvPr id="3" name="Content Placeholder 2">
            <a:extLst>
              <a:ext uri="{FF2B5EF4-FFF2-40B4-BE49-F238E27FC236}">
                <a16:creationId xmlns:a16="http://schemas.microsoft.com/office/drawing/2014/main" id="{E69D629F-A3A6-BE48-9C38-2B6264463D27}"/>
              </a:ext>
            </a:extLst>
          </p:cNvPr>
          <p:cNvSpPr>
            <a:spLocks noGrp="1"/>
          </p:cNvSpPr>
          <p:nvPr>
            <p:ph idx="1"/>
          </p:nvPr>
        </p:nvSpPr>
        <p:spPr/>
        <p:txBody>
          <a:bodyPr>
            <a:normAutofit fontScale="92500" lnSpcReduction="20000"/>
          </a:bodyPr>
          <a:lstStyle/>
          <a:p>
            <a:pPr marL="0" indent="0">
              <a:buNone/>
            </a:pPr>
            <a:r>
              <a:rPr lang="en-GB"/>
              <a:t> However in spite of various merits, road transport has some major limitations. For instance, there are more chances of accidents and breakdown in case of road transport. So moter transport is not safe as other means transport. Road transport is also quite less organised in comparison with other modes, it is irregular and undepandable.Rate of road transportation are also unstable and unequal, while the speed in road transport is slow and limited which is amajor drawback. </a:t>
            </a:r>
          </a:p>
          <a:p>
            <a:pPr marL="0" indent="0">
              <a:buNone/>
            </a:pPr>
            <a:r>
              <a:rPr lang="en-GB"/>
              <a:t>                   Transporting  bulky goods overlong distance is also unsuitable and costly in modern days road transport has a serious negative impack on environment. Building roads rrquires melting of tar or formulation of concrete, which may harm the associated environment since roads have been amajor enable of metorisd transport, these vehicles also emit a lot of population in the from of Nitrogen dioxide, volitile organic compounds,  carbon monoxide and various harmful air pollutants, including benzene, </a:t>
            </a:r>
            <a:endParaRPr lang="en-US"/>
          </a:p>
        </p:txBody>
      </p:sp>
    </p:spTree>
    <p:extLst>
      <p:ext uri="{BB962C8B-B14F-4D97-AF65-F5344CB8AC3E}">
        <p14:creationId xmlns:p14="http://schemas.microsoft.com/office/powerpoint/2010/main" val="1887904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DC6FF-F1EA-0544-808F-9225E22CF8A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09F9CF9-7376-964D-9D0E-200E802F9EFD}"/>
              </a:ext>
            </a:extLst>
          </p:cNvPr>
          <p:cNvSpPr>
            <a:spLocks noGrp="1"/>
          </p:cNvSpPr>
          <p:nvPr>
            <p:ph idx="1"/>
          </p:nvPr>
        </p:nvSpPr>
        <p:spPr/>
        <p:txBody>
          <a:bodyPr/>
          <a:lstStyle/>
          <a:p>
            <a:pPr marL="0" indent="0">
              <a:buNone/>
            </a:pPr>
            <a:r>
              <a:rPr lang="en-GB"/>
              <a:t>  Which have an adverse respiratory health effects and serious threat to global warming. </a:t>
            </a:r>
          </a:p>
          <a:p>
            <a:pPr marL="0" indent="0">
              <a:buNone/>
            </a:pPr>
            <a:endParaRPr lang="en-GB"/>
          </a:p>
          <a:p>
            <a:pPr marL="0" indent="0">
              <a:buNone/>
            </a:pPr>
            <a:r>
              <a:rPr lang="en-GB"/>
              <a:t>Act/Rules  being administered in RT wing</a:t>
            </a:r>
          </a:p>
          <a:p>
            <a:pPr marL="0" indent="0">
              <a:buNone/>
            </a:pPr>
            <a:endParaRPr lang="en-GB"/>
          </a:p>
          <a:p>
            <a:pPr marL="0" indent="0">
              <a:buNone/>
            </a:pPr>
            <a:r>
              <a:rPr lang="en-GB"/>
              <a:t>The following Act/Rules,which embody the policy relating to moter Vehicles and state Road transport Corporation (SRTCs)are being administered by road transport wing of the ministry. </a:t>
            </a:r>
          </a:p>
          <a:p>
            <a:pPr marL="0" indent="0">
              <a:buNone/>
            </a:pPr>
            <a:r>
              <a:rPr lang="en-GB"/>
              <a:t>1 Moter vehicles Act 1988</a:t>
            </a:r>
          </a:p>
          <a:p>
            <a:pPr marL="0" indent="0">
              <a:buNone/>
            </a:pPr>
            <a:endParaRPr lang="en-US"/>
          </a:p>
        </p:txBody>
      </p:sp>
    </p:spTree>
    <p:extLst>
      <p:ext uri="{BB962C8B-B14F-4D97-AF65-F5344CB8AC3E}">
        <p14:creationId xmlns:p14="http://schemas.microsoft.com/office/powerpoint/2010/main" val="3172978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328E55-4BE7-3045-9B37-2E6C9734BE6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AC4889E-898A-C34B-85D2-60199F61367D}"/>
              </a:ext>
            </a:extLst>
          </p:cNvPr>
          <p:cNvSpPr>
            <a:spLocks noGrp="1"/>
          </p:cNvSpPr>
          <p:nvPr>
            <p:ph idx="1"/>
          </p:nvPr>
        </p:nvSpPr>
        <p:spPr/>
        <p:txBody>
          <a:bodyPr/>
          <a:lstStyle/>
          <a:p>
            <a:r>
              <a:rPr lang="en-GB"/>
              <a:t>2 Control Motar Vehicles Rules 1989</a:t>
            </a:r>
          </a:p>
          <a:p>
            <a:r>
              <a:rPr lang="en-GB"/>
              <a:t>3 Road transport Corporation Act 1950</a:t>
            </a:r>
          </a:p>
          <a:p>
            <a:r>
              <a:rPr lang="en-GB"/>
              <a:t>4 Carriage by Road Act 2007.effective from 1.3.11</a:t>
            </a:r>
            <a:endParaRPr lang="en-US"/>
          </a:p>
        </p:txBody>
      </p:sp>
    </p:spTree>
    <p:extLst>
      <p:ext uri="{BB962C8B-B14F-4D97-AF65-F5344CB8AC3E}">
        <p14:creationId xmlns:p14="http://schemas.microsoft.com/office/powerpoint/2010/main" val="617143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6</Slides>
  <Notes>0</Notes>
  <HiddenSlides>0</HiddenSlide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ROAD TRANSPORT  </vt:lpstr>
      <vt:lpstr>ROAD TRANSPORT </vt:lpstr>
      <vt:lpstr>Advantages of road transport </vt:lpstr>
      <vt:lpstr>Limitations or disadvantage of road transport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ROAD TRANSPORT  </dc:title>
  <dc:creator>917667460902</dc:creator>
  <cp:lastModifiedBy>917667460902</cp:lastModifiedBy>
  <cp:revision>4</cp:revision>
  <dcterms:created xsi:type="dcterms:W3CDTF">2020-05-15T09:25:22Z</dcterms:created>
  <dcterms:modified xsi:type="dcterms:W3CDTF">2020-05-16T04:57:35Z</dcterms:modified>
</cp:coreProperties>
</file>