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3EA22-D267-844B-84E3-5C502C54858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177091E-DBAF-264D-BB66-8CF07EADB6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2BD799B-BFCC-C745-9A95-088860B89B15}"/>
              </a:ext>
            </a:extLst>
          </p:cNvPr>
          <p:cNvSpPr>
            <a:spLocks noGrp="1"/>
          </p:cNvSpPr>
          <p:nvPr>
            <p:ph type="dt" sz="half" idx="10"/>
          </p:nvPr>
        </p:nvSpPr>
        <p:spPr/>
        <p:txBody>
          <a:bodyPr/>
          <a:lstStyle/>
          <a:p>
            <a:fld id="{76B37B63-ED3B-B346-BCCD-B961C12486E5}" type="datetimeFigureOut">
              <a:rPr lang="en-US" smtClean="0"/>
              <a:t>5/11/2020</a:t>
            </a:fld>
            <a:endParaRPr lang="en-US"/>
          </a:p>
        </p:txBody>
      </p:sp>
      <p:sp>
        <p:nvSpPr>
          <p:cNvPr id="5" name="Footer Placeholder 4">
            <a:extLst>
              <a:ext uri="{FF2B5EF4-FFF2-40B4-BE49-F238E27FC236}">
                <a16:creationId xmlns:a16="http://schemas.microsoft.com/office/drawing/2014/main" id="{FFD64D33-5455-0B4B-8A12-47195E6C33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731753-B7BA-6244-873B-43614FBC7E8A}"/>
              </a:ext>
            </a:extLst>
          </p:cNvPr>
          <p:cNvSpPr>
            <a:spLocks noGrp="1"/>
          </p:cNvSpPr>
          <p:nvPr>
            <p:ph type="sldNum" sz="quarter" idx="12"/>
          </p:nvPr>
        </p:nvSpPr>
        <p:spPr/>
        <p:txBody>
          <a:bodyPr/>
          <a:lstStyle/>
          <a:p>
            <a:fld id="{271C9DF3-0A88-8D48-93C8-9F23CAEFC541}" type="slidenum">
              <a:rPr lang="en-US" smtClean="0"/>
              <a:t>‹#›</a:t>
            </a:fld>
            <a:endParaRPr lang="en-US"/>
          </a:p>
        </p:txBody>
      </p:sp>
    </p:spTree>
    <p:extLst>
      <p:ext uri="{BB962C8B-B14F-4D97-AF65-F5344CB8AC3E}">
        <p14:creationId xmlns:p14="http://schemas.microsoft.com/office/powerpoint/2010/main" val="2573921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3BB1C-C15C-6445-9E30-67F54DE0FA2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18C0A6F-F88E-E047-80DA-506BA60A2A5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5379EB9-7651-5940-B3C1-BE7AC0DA9883}"/>
              </a:ext>
            </a:extLst>
          </p:cNvPr>
          <p:cNvSpPr>
            <a:spLocks noGrp="1"/>
          </p:cNvSpPr>
          <p:nvPr>
            <p:ph type="dt" sz="half" idx="10"/>
          </p:nvPr>
        </p:nvSpPr>
        <p:spPr/>
        <p:txBody>
          <a:bodyPr/>
          <a:lstStyle/>
          <a:p>
            <a:fld id="{76B37B63-ED3B-B346-BCCD-B961C12486E5}" type="datetimeFigureOut">
              <a:rPr lang="en-US" smtClean="0"/>
              <a:t>5/11/2020</a:t>
            </a:fld>
            <a:endParaRPr lang="en-US"/>
          </a:p>
        </p:txBody>
      </p:sp>
      <p:sp>
        <p:nvSpPr>
          <p:cNvPr id="5" name="Footer Placeholder 4">
            <a:extLst>
              <a:ext uri="{FF2B5EF4-FFF2-40B4-BE49-F238E27FC236}">
                <a16:creationId xmlns:a16="http://schemas.microsoft.com/office/drawing/2014/main" id="{47A15062-585A-5E4A-A906-CFD6F66011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0D090D-A86B-A547-91B9-FED45836AF67}"/>
              </a:ext>
            </a:extLst>
          </p:cNvPr>
          <p:cNvSpPr>
            <a:spLocks noGrp="1"/>
          </p:cNvSpPr>
          <p:nvPr>
            <p:ph type="sldNum" sz="quarter" idx="12"/>
          </p:nvPr>
        </p:nvSpPr>
        <p:spPr/>
        <p:txBody>
          <a:bodyPr/>
          <a:lstStyle/>
          <a:p>
            <a:fld id="{271C9DF3-0A88-8D48-93C8-9F23CAEFC541}" type="slidenum">
              <a:rPr lang="en-US" smtClean="0"/>
              <a:t>‹#›</a:t>
            </a:fld>
            <a:endParaRPr lang="en-US"/>
          </a:p>
        </p:txBody>
      </p:sp>
    </p:spTree>
    <p:extLst>
      <p:ext uri="{BB962C8B-B14F-4D97-AF65-F5344CB8AC3E}">
        <p14:creationId xmlns:p14="http://schemas.microsoft.com/office/powerpoint/2010/main" val="4202813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83CA48-C246-EE4B-8C16-FA7DF6E1F92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066A0D0-9A10-A946-88E0-DE55430F530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8182F8F-C6AE-FE41-A9F2-034395548996}"/>
              </a:ext>
            </a:extLst>
          </p:cNvPr>
          <p:cNvSpPr>
            <a:spLocks noGrp="1"/>
          </p:cNvSpPr>
          <p:nvPr>
            <p:ph type="dt" sz="half" idx="10"/>
          </p:nvPr>
        </p:nvSpPr>
        <p:spPr/>
        <p:txBody>
          <a:bodyPr/>
          <a:lstStyle/>
          <a:p>
            <a:fld id="{76B37B63-ED3B-B346-BCCD-B961C12486E5}" type="datetimeFigureOut">
              <a:rPr lang="en-US" smtClean="0"/>
              <a:t>5/11/2020</a:t>
            </a:fld>
            <a:endParaRPr lang="en-US"/>
          </a:p>
        </p:txBody>
      </p:sp>
      <p:sp>
        <p:nvSpPr>
          <p:cNvPr id="5" name="Footer Placeholder 4">
            <a:extLst>
              <a:ext uri="{FF2B5EF4-FFF2-40B4-BE49-F238E27FC236}">
                <a16:creationId xmlns:a16="http://schemas.microsoft.com/office/drawing/2014/main" id="{41F9AF1B-C474-7D4F-ADE8-612A0FBD74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3CF6E1-F13B-6E49-82F7-67B7305099AC}"/>
              </a:ext>
            </a:extLst>
          </p:cNvPr>
          <p:cNvSpPr>
            <a:spLocks noGrp="1"/>
          </p:cNvSpPr>
          <p:nvPr>
            <p:ph type="sldNum" sz="quarter" idx="12"/>
          </p:nvPr>
        </p:nvSpPr>
        <p:spPr/>
        <p:txBody>
          <a:bodyPr/>
          <a:lstStyle/>
          <a:p>
            <a:fld id="{271C9DF3-0A88-8D48-93C8-9F23CAEFC541}" type="slidenum">
              <a:rPr lang="en-US" smtClean="0"/>
              <a:t>‹#›</a:t>
            </a:fld>
            <a:endParaRPr lang="en-US"/>
          </a:p>
        </p:txBody>
      </p:sp>
    </p:spTree>
    <p:extLst>
      <p:ext uri="{BB962C8B-B14F-4D97-AF65-F5344CB8AC3E}">
        <p14:creationId xmlns:p14="http://schemas.microsoft.com/office/powerpoint/2010/main" val="2755702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13F03-455C-EC4D-B749-29820FB79B2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7E17100-5451-9B46-A06B-E96867FF35C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E1417E8-A4F7-0044-B8A4-0008922C9CC7}"/>
              </a:ext>
            </a:extLst>
          </p:cNvPr>
          <p:cNvSpPr>
            <a:spLocks noGrp="1"/>
          </p:cNvSpPr>
          <p:nvPr>
            <p:ph type="dt" sz="half" idx="10"/>
          </p:nvPr>
        </p:nvSpPr>
        <p:spPr/>
        <p:txBody>
          <a:bodyPr/>
          <a:lstStyle/>
          <a:p>
            <a:fld id="{76B37B63-ED3B-B346-BCCD-B961C12486E5}" type="datetimeFigureOut">
              <a:rPr lang="en-US" smtClean="0"/>
              <a:t>5/11/2020</a:t>
            </a:fld>
            <a:endParaRPr lang="en-US"/>
          </a:p>
        </p:txBody>
      </p:sp>
      <p:sp>
        <p:nvSpPr>
          <p:cNvPr id="5" name="Footer Placeholder 4">
            <a:extLst>
              <a:ext uri="{FF2B5EF4-FFF2-40B4-BE49-F238E27FC236}">
                <a16:creationId xmlns:a16="http://schemas.microsoft.com/office/drawing/2014/main" id="{59BBA014-269E-C446-A3DE-BD23839A17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A3C586-8A02-5C4D-B363-A4583915E381}"/>
              </a:ext>
            </a:extLst>
          </p:cNvPr>
          <p:cNvSpPr>
            <a:spLocks noGrp="1"/>
          </p:cNvSpPr>
          <p:nvPr>
            <p:ph type="sldNum" sz="quarter" idx="12"/>
          </p:nvPr>
        </p:nvSpPr>
        <p:spPr/>
        <p:txBody>
          <a:bodyPr/>
          <a:lstStyle/>
          <a:p>
            <a:fld id="{271C9DF3-0A88-8D48-93C8-9F23CAEFC541}" type="slidenum">
              <a:rPr lang="en-US" smtClean="0"/>
              <a:t>‹#›</a:t>
            </a:fld>
            <a:endParaRPr lang="en-US"/>
          </a:p>
        </p:txBody>
      </p:sp>
    </p:spTree>
    <p:extLst>
      <p:ext uri="{BB962C8B-B14F-4D97-AF65-F5344CB8AC3E}">
        <p14:creationId xmlns:p14="http://schemas.microsoft.com/office/powerpoint/2010/main" val="3703031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62D95-7C0C-144D-8168-B22D986E64B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D8DFFC3-DF25-FD49-A05D-1D1F559557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3C88675-3F06-F54F-8888-DCB4F00F0DF9}"/>
              </a:ext>
            </a:extLst>
          </p:cNvPr>
          <p:cNvSpPr>
            <a:spLocks noGrp="1"/>
          </p:cNvSpPr>
          <p:nvPr>
            <p:ph type="dt" sz="half" idx="10"/>
          </p:nvPr>
        </p:nvSpPr>
        <p:spPr/>
        <p:txBody>
          <a:bodyPr/>
          <a:lstStyle/>
          <a:p>
            <a:fld id="{76B37B63-ED3B-B346-BCCD-B961C12486E5}" type="datetimeFigureOut">
              <a:rPr lang="en-US" smtClean="0"/>
              <a:t>5/11/2020</a:t>
            </a:fld>
            <a:endParaRPr lang="en-US"/>
          </a:p>
        </p:txBody>
      </p:sp>
      <p:sp>
        <p:nvSpPr>
          <p:cNvPr id="5" name="Footer Placeholder 4">
            <a:extLst>
              <a:ext uri="{FF2B5EF4-FFF2-40B4-BE49-F238E27FC236}">
                <a16:creationId xmlns:a16="http://schemas.microsoft.com/office/drawing/2014/main" id="{5878C474-1ADF-9046-8379-5A8B97A9FC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735FF1-ACDB-3642-AFCC-32EBFA311065}"/>
              </a:ext>
            </a:extLst>
          </p:cNvPr>
          <p:cNvSpPr>
            <a:spLocks noGrp="1"/>
          </p:cNvSpPr>
          <p:nvPr>
            <p:ph type="sldNum" sz="quarter" idx="12"/>
          </p:nvPr>
        </p:nvSpPr>
        <p:spPr/>
        <p:txBody>
          <a:bodyPr/>
          <a:lstStyle/>
          <a:p>
            <a:fld id="{271C9DF3-0A88-8D48-93C8-9F23CAEFC541}" type="slidenum">
              <a:rPr lang="en-US" smtClean="0"/>
              <a:t>‹#›</a:t>
            </a:fld>
            <a:endParaRPr lang="en-US"/>
          </a:p>
        </p:txBody>
      </p:sp>
    </p:spTree>
    <p:extLst>
      <p:ext uri="{BB962C8B-B14F-4D97-AF65-F5344CB8AC3E}">
        <p14:creationId xmlns:p14="http://schemas.microsoft.com/office/powerpoint/2010/main" val="200512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238CF-ADA6-7349-8822-A63575A7C68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718DED9-2893-C447-B236-5F705C5FD9F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FF9AC4C-9A59-5C4F-858E-1ADB5F02428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B8DFBD2-9A42-784E-816B-5CB237F93DB7}"/>
              </a:ext>
            </a:extLst>
          </p:cNvPr>
          <p:cNvSpPr>
            <a:spLocks noGrp="1"/>
          </p:cNvSpPr>
          <p:nvPr>
            <p:ph type="dt" sz="half" idx="10"/>
          </p:nvPr>
        </p:nvSpPr>
        <p:spPr/>
        <p:txBody>
          <a:bodyPr/>
          <a:lstStyle/>
          <a:p>
            <a:fld id="{76B37B63-ED3B-B346-BCCD-B961C12486E5}" type="datetimeFigureOut">
              <a:rPr lang="en-US" smtClean="0"/>
              <a:t>5/11/2020</a:t>
            </a:fld>
            <a:endParaRPr lang="en-US"/>
          </a:p>
        </p:txBody>
      </p:sp>
      <p:sp>
        <p:nvSpPr>
          <p:cNvPr id="6" name="Footer Placeholder 5">
            <a:extLst>
              <a:ext uri="{FF2B5EF4-FFF2-40B4-BE49-F238E27FC236}">
                <a16:creationId xmlns:a16="http://schemas.microsoft.com/office/drawing/2014/main" id="{7902B79B-14FF-1B49-844F-9AC0069BF2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6A3DE4-631F-9647-BFE1-F1E83BA55346}"/>
              </a:ext>
            </a:extLst>
          </p:cNvPr>
          <p:cNvSpPr>
            <a:spLocks noGrp="1"/>
          </p:cNvSpPr>
          <p:nvPr>
            <p:ph type="sldNum" sz="quarter" idx="12"/>
          </p:nvPr>
        </p:nvSpPr>
        <p:spPr/>
        <p:txBody>
          <a:bodyPr/>
          <a:lstStyle/>
          <a:p>
            <a:fld id="{271C9DF3-0A88-8D48-93C8-9F23CAEFC541}" type="slidenum">
              <a:rPr lang="en-US" smtClean="0"/>
              <a:t>‹#›</a:t>
            </a:fld>
            <a:endParaRPr lang="en-US"/>
          </a:p>
        </p:txBody>
      </p:sp>
    </p:spTree>
    <p:extLst>
      <p:ext uri="{BB962C8B-B14F-4D97-AF65-F5344CB8AC3E}">
        <p14:creationId xmlns:p14="http://schemas.microsoft.com/office/powerpoint/2010/main" val="3346293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C1DC8-37A6-8248-A395-F5B8D33739D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869646A-4286-9E49-81F2-BCCDFDCBAC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2962744-5703-CF40-8344-902497D561E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EAF81FA-4E47-B64D-A734-555E31F7C7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80DE8DA-91B1-FC4A-94B6-7EE9FE430A9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EB022D7-A134-3B48-8F0E-13CADED54889}"/>
              </a:ext>
            </a:extLst>
          </p:cNvPr>
          <p:cNvSpPr>
            <a:spLocks noGrp="1"/>
          </p:cNvSpPr>
          <p:nvPr>
            <p:ph type="dt" sz="half" idx="10"/>
          </p:nvPr>
        </p:nvSpPr>
        <p:spPr/>
        <p:txBody>
          <a:bodyPr/>
          <a:lstStyle/>
          <a:p>
            <a:fld id="{76B37B63-ED3B-B346-BCCD-B961C12486E5}" type="datetimeFigureOut">
              <a:rPr lang="en-US" smtClean="0"/>
              <a:t>5/11/2020</a:t>
            </a:fld>
            <a:endParaRPr lang="en-US"/>
          </a:p>
        </p:txBody>
      </p:sp>
      <p:sp>
        <p:nvSpPr>
          <p:cNvPr id="8" name="Footer Placeholder 7">
            <a:extLst>
              <a:ext uri="{FF2B5EF4-FFF2-40B4-BE49-F238E27FC236}">
                <a16:creationId xmlns:a16="http://schemas.microsoft.com/office/drawing/2014/main" id="{CF79055D-5077-DA47-A670-7956183DA0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C8A605-7BC5-7041-8441-082230821EAC}"/>
              </a:ext>
            </a:extLst>
          </p:cNvPr>
          <p:cNvSpPr>
            <a:spLocks noGrp="1"/>
          </p:cNvSpPr>
          <p:nvPr>
            <p:ph type="sldNum" sz="quarter" idx="12"/>
          </p:nvPr>
        </p:nvSpPr>
        <p:spPr/>
        <p:txBody>
          <a:bodyPr/>
          <a:lstStyle/>
          <a:p>
            <a:fld id="{271C9DF3-0A88-8D48-93C8-9F23CAEFC541}" type="slidenum">
              <a:rPr lang="en-US" smtClean="0"/>
              <a:t>‹#›</a:t>
            </a:fld>
            <a:endParaRPr lang="en-US"/>
          </a:p>
        </p:txBody>
      </p:sp>
    </p:spTree>
    <p:extLst>
      <p:ext uri="{BB962C8B-B14F-4D97-AF65-F5344CB8AC3E}">
        <p14:creationId xmlns:p14="http://schemas.microsoft.com/office/powerpoint/2010/main" val="876021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3AE2C-6B8D-DD45-9CB8-915CB7B2E11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9BE055E-D1F5-1D4C-9226-DCE53B51F609}"/>
              </a:ext>
            </a:extLst>
          </p:cNvPr>
          <p:cNvSpPr>
            <a:spLocks noGrp="1"/>
          </p:cNvSpPr>
          <p:nvPr>
            <p:ph type="dt" sz="half" idx="10"/>
          </p:nvPr>
        </p:nvSpPr>
        <p:spPr/>
        <p:txBody>
          <a:bodyPr/>
          <a:lstStyle/>
          <a:p>
            <a:fld id="{76B37B63-ED3B-B346-BCCD-B961C12486E5}" type="datetimeFigureOut">
              <a:rPr lang="en-US" smtClean="0"/>
              <a:t>5/11/2020</a:t>
            </a:fld>
            <a:endParaRPr lang="en-US"/>
          </a:p>
        </p:txBody>
      </p:sp>
      <p:sp>
        <p:nvSpPr>
          <p:cNvPr id="4" name="Footer Placeholder 3">
            <a:extLst>
              <a:ext uri="{FF2B5EF4-FFF2-40B4-BE49-F238E27FC236}">
                <a16:creationId xmlns:a16="http://schemas.microsoft.com/office/drawing/2014/main" id="{4719AB29-6DB4-D140-AA7B-F65E4067D0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333EB2-E677-1F48-96B7-AF5D26E5B33B}"/>
              </a:ext>
            </a:extLst>
          </p:cNvPr>
          <p:cNvSpPr>
            <a:spLocks noGrp="1"/>
          </p:cNvSpPr>
          <p:nvPr>
            <p:ph type="sldNum" sz="quarter" idx="12"/>
          </p:nvPr>
        </p:nvSpPr>
        <p:spPr/>
        <p:txBody>
          <a:bodyPr/>
          <a:lstStyle/>
          <a:p>
            <a:fld id="{271C9DF3-0A88-8D48-93C8-9F23CAEFC541}" type="slidenum">
              <a:rPr lang="en-US" smtClean="0"/>
              <a:t>‹#›</a:t>
            </a:fld>
            <a:endParaRPr lang="en-US"/>
          </a:p>
        </p:txBody>
      </p:sp>
    </p:spTree>
    <p:extLst>
      <p:ext uri="{BB962C8B-B14F-4D97-AF65-F5344CB8AC3E}">
        <p14:creationId xmlns:p14="http://schemas.microsoft.com/office/powerpoint/2010/main" val="102852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DC472-2B3B-FC40-A1FE-6C1634039BF4}"/>
              </a:ext>
            </a:extLst>
          </p:cNvPr>
          <p:cNvSpPr>
            <a:spLocks noGrp="1"/>
          </p:cNvSpPr>
          <p:nvPr>
            <p:ph type="dt" sz="half" idx="10"/>
          </p:nvPr>
        </p:nvSpPr>
        <p:spPr/>
        <p:txBody>
          <a:bodyPr/>
          <a:lstStyle/>
          <a:p>
            <a:fld id="{76B37B63-ED3B-B346-BCCD-B961C12486E5}" type="datetimeFigureOut">
              <a:rPr lang="en-US" smtClean="0"/>
              <a:t>5/11/2020</a:t>
            </a:fld>
            <a:endParaRPr lang="en-US"/>
          </a:p>
        </p:txBody>
      </p:sp>
      <p:sp>
        <p:nvSpPr>
          <p:cNvPr id="3" name="Footer Placeholder 2">
            <a:extLst>
              <a:ext uri="{FF2B5EF4-FFF2-40B4-BE49-F238E27FC236}">
                <a16:creationId xmlns:a16="http://schemas.microsoft.com/office/drawing/2014/main" id="{606D2CD8-D219-DF44-9FC6-A7DC2A928C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5C8576-344B-5242-A74B-F631A11C23B0}"/>
              </a:ext>
            </a:extLst>
          </p:cNvPr>
          <p:cNvSpPr>
            <a:spLocks noGrp="1"/>
          </p:cNvSpPr>
          <p:nvPr>
            <p:ph type="sldNum" sz="quarter" idx="12"/>
          </p:nvPr>
        </p:nvSpPr>
        <p:spPr/>
        <p:txBody>
          <a:bodyPr/>
          <a:lstStyle/>
          <a:p>
            <a:fld id="{271C9DF3-0A88-8D48-93C8-9F23CAEFC541}" type="slidenum">
              <a:rPr lang="en-US" smtClean="0"/>
              <a:t>‹#›</a:t>
            </a:fld>
            <a:endParaRPr lang="en-US"/>
          </a:p>
        </p:txBody>
      </p:sp>
    </p:spTree>
    <p:extLst>
      <p:ext uri="{BB962C8B-B14F-4D97-AF65-F5344CB8AC3E}">
        <p14:creationId xmlns:p14="http://schemas.microsoft.com/office/powerpoint/2010/main" val="1001343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E7ED0-8BA2-9740-9E23-D5573FDDFA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601F06A-4FD8-784C-9D80-1945A630B0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A11E87C-432F-A849-922D-DF865729A1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E4C2163-58FB-D047-99DA-182FEF42D38D}"/>
              </a:ext>
            </a:extLst>
          </p:cNvPr>
          <p:cNvSpPr>
            <a:spLocks noGrp="1"/>
          </p:cNvSpPr>
          <p:nvPr>
            <p:ph type="dt" sz="half" idx="10"/>
          </p:nvPr>
        </p:nvSpPr>
        <p:spPr/>
        <p:txBody>
          <a:bodyPr/>
          <a:lstStyle/>
          <a:p>
            <a:fld id="{76B37B63-ED3B-B346-BCCD-B961C12486E5}" type="datetimeFigureOut">
              <a:rPr lang="en-US" smtClean="0"/>
              <a:t>5/11/2020</a:t>
            </a:fld>
            <a:endParaRPr lang="en-US"/>
          </a:p>
        </p:txBody>
      </p:sp>
      <p:sp>
        <p:nvSpPr>
          <p:cNvPr id="6" name="Footer Placeholder 5">
            <a:extLst>
              <a:ext uri="{FF2B5EF4-FFF2-40B4-BE49-F238E27FC236}">
                <a16:creationId xmlns:a16="http://schemas.microsoft.com/office/drawing/2014/main" id="{7760A897-2BDF-724D-BAB2-E2AA678F21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1F260C-161F-7C4C-9A33-C6E890595E81}"/>
              </a:ext>
            </a:extLst>
          </p:cNvPr>
          <p:cNvSpPr>
            <a:spLocks noGrp="1"/>
          </p:cNvSpPr>
          <p:nvPr>
            <p:ph type="sldNum" sz="quarter" idx="12"/>
          </p:nvPr>
        </p:nvSpPr>
        <p:spPr/>
        <p:txBody>
          <a:bodyPr/>
          <a:lstStyle/>
          <a:p>
            <a:fld id="{271C9DF3-0A88-8D48-93C8-9F23CAEFC541}" type="slidenum">
              <a:rPr lang="en-US" smtClean="0"/>
              <a:t>‹#›</a:t>
            </a:fld>
            <a:endParaRPr lang="en-US"/>
          </a:p>
        </p:txBody>
      </p:sp>
    </p:spTree>
    <p:extLst>
      <p:ext uri="{BB962C8B-B14F-4D97-AF65-F5344CB8AC3E}">
        <p14:creationId xmlns:p14="http://schemas.microsoft.com/office/powerpoint/2010/main" val="1896897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24A4D-3DC4-5046-AE7C-D4847088B83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63608F0-AE36-D34E-BAAC-5EFE4180C0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95FBAE-F10F-7A43-80EF-2A6ED5EE6D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4F875FB-B10B-064C-ACCE-C2B69A0C065F}"/>
              </a:ext>
            </a:extLst>
          </p:cNvPr>
          <p:cNvSpPr>
            <a:spLocks noGrp="1"/>
          </p:cNvSpPr>
          <p:nvPr>
            <p:ph type="dt" sz="half" idx="10"/>
          </p:nvPr>
        </p:nvSpPr>
        <p:spPr/>
        <p:txBody>
          <a:bodyPr/>
          <a:lstStyle/>
          <a:p>
            <a:fld id="{76B37B63-ED3B-B346-BCCD-B961C12486E5}" type="datetimeFigureOut">
              <a:rPr lang="en-US" smtClean="0"/>
              <a:t>5/11/2020</a:t>
            </a:fld>
            <a:endParaRPr lang="en-US"/>
          </a:p>
        </p:txBody>
      </p:sp>
      <p:sp>
        <p:nvSpPr>
          <p:cNvPr id="6" name="Footer Placeholder 5">
            <a:extLst>
              <a:ext uri="{FF2B5EF4-FFF2-40B4-BE49-F238E27FC236}">
                <a16:creationId xmlns:a16="http://schemas.microsoft.com/office/drawing/2014/main" id="{A617A076-8110-EF4A-A3AF-096E8BB9E1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D3BE-75E1-EC4A-BD89-E403B237849B}"/>
              </a:ext>
            </a:extLst>
          </p:cNvPr>
          <p:cNvSpPr>
            <a:spLocks noGrp="1"/>
          </p:cNvSpPr>
          <p:nvPr>
            <p:ph type="sldNum" sz="quarter" idx="12"/>
          </p:nvPr>
        </p:nvSpPr>
        <p:spPr/>
        <p:txBody>
          <a:bodyPr/>
          <a:lstStyle/>
          <a:p>
            <a:fld id="{271C9DF3-0A88-8D48-93C8-9F23CAEFC541}" type="slidenum">
              <a:rPr lang="en-US" smtClean="0"/>
              <a:t>‹#›</a:t>
            </a:fld>
            <a:endParaRPr lang="en-US"/>
          </a:p>
        </p:txBody>
      </p:sp>
    </p:spTree>
    <p:extLst>
      <p:ext uri="{BB962C8B-B14F-4D97-AF65-F5344CB8AC3E}">
        <p14:creationId xmlns:p14="http://schemas.microsoft.com/office/powerpoint/2010/main" val="84892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B0E4E7-4DB9-A549-B71A-5CE2FE24AB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ADF706E-A079-A542-88D1-5D45C540D7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DD1E544-490E-B341-8FE8-02328624B3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B37B63-ED3B-B346-BCCD-B961C12486E5}" type="datetimeFigureOut">
              <a:rPr lang="en-US" smtClean="0"/>
              <a:t>5/11/2020</a:t>
            </a:fld>
            <a:endParaRPr lang="en-US"/>
          </a:p>
        </p:txBody>
      </p:sp>
      <p:sp>
        <p:nvSpPr>
          <p:cNvPr id="5" name="Footer Placeholder 4">
            <a:extLst>
              <a:ext uri="{FF2B5EF4-FFF2-40B4-BE49-F238E27FC236}">
                <a16:creationId xmlns:a16="http://schemas.microsoft.com/office/drawing/2014/main" id="{C0ECDD60-A345-3E42-A4EA-F16F19BE47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57F390-31E7-234E-88FC-E0AFB541F1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1C9DF3-0A88-8D48-93C8-9F23CAEFC541}" type="slidenum">
              <a:rPr lang="en-US" smtClean="0"/>
              <a:t>‹#›</a:t>
            </a:fld>
            <a:endParaRPr lang="en-US"/>
          </a:p>
        </p:txBody>
      </p:sp>
    </p:spTree>
    <p:extLst>
      <p:ext uri="{BB962C8B-B14F-4D97-AF65-F5344CB8AC3E}">
        <p14:creationId xmlns:p14="http://schemas.microsoft.com/office/powerpoint/2010/main" val="3286280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7350B-5331-9242-9EC4-28AFB318334B}"/>
              </a:ext>
            </a:extLst>
          </p:cNvPr>
          <p:cNvSpPr>
            <a:spLocks noGrp="1"/>
          </p:cNvSpPr>
          <p:nvPr>
            <p:ph type="ctrTitle"/>
          </p:nvPr>
        </p:nvSpPr>
        <p:spPr/>
        <p:txBody>
          <a:bodyPr/>
          <a:lstStyle/>
          <a:p>
            <a:r>
              <a:rPr lang="en-GB"/>
              <a:t>FERA(Foreign Exchange Regulations Act 1973</a:t>
            </a:r>
            <a:endParaRPr lang="en-US"/>
          </a:p>
        </p:txBody>
      </p:sp>
      <p:sp>
        <p:nvSpPr>
          <p:cNvPr id="3" name="Subtitle 2">
            <a:extLst>
              <a:ext uri="{FF2B5EF4-FFF2-40B4-BE49-F238E27FC236}">
                <a16:creationId xmlns:a16="http://schemas.microsoft.com/office/drawing/2014/main" id="{7BCD78BF-4D1B-F742-A994-2BDBF80BA833}"/>
              </a:ext>
            </a:extLst>
          </p:cNvPr>
          <p:cNvSpPr>
            <a:spLocks noGrp="1"/>
          </p:cNvSpPr>
          <p:nvPr>
            <p:ph type="subTitle" idx="1"/>
          </p:nvPr>
        </p:nvSpPr>
        <p:spPr/>
        <p:txBody>
          <a:bodyPr/>
          <a:lstStyle/>
          <a:p>
            <a:r>
              <a:rPr lang="en-GB"/>
              <a:t>Dr.Sikandar prasad yadav Deptt of Economics </a:t>
            </a:r>
          </a:p>
          <a:p>
            <a:r>
              <a:rPr lang="en-GB"/>
              <a:t>M.L.A.COLLEGE KASBA,PURNEA.</a:t>
            </a:r>
            <a:endParaRPr lang="en-US"/>
          </a:p>
        </p:txBody>
      </p:sp>
    </p:spTree>
    <p:extLst>
      <p:ext uri="{BB962C8B-B14F-4D97-AF65-F5344CB8AC3E}">
        <p14:creationId xmlns:p14="http://schemas.microsoft.com/office/powerpoint/2010/main" val="864756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73A58-397D-DC4E-86F5-C1D08BE1F889}"/>
              </a:ext>
            </a:extLst>
          </p:cNvPr>
          <p:cNvSpPr>
            <a:spLocks noGrp="1"/>
          </p:cNvSpPr>
          <p:nvPr>
            <p:ph type="title"/>
          </p:nvPr>
        </p:nvSpPr>
        <p:spPr/>
        <p:txBody>
          <a:bodyPr/>
          <a:lstStyle/>
          <a:p>
            <a:r>
              <a:rPr lang="en-GB"/>
              <a:t>Foreign exchange regulations ACT (FERA) </a:t>
            </a:r>
            <a:endParaRPr lang="en-US"/>
          </a:p>
        </p:txBody>
      </p:sp>
      <p:sp>
        <p:nvSpPr>
          <p:cNvPr id="3" name="Content Placeholder 2">
            <a:extLst>
              <a:ext uri="{FF2B5EF4-FFF2-40B4-BE49-F238E27FC236}">
                <a16:creationId xmlns:a16="http://schemas.microsoft.com/office/drawing/2014/main" id="{8C17570C-D774-584F-8676-BBFBD0E4117A}"/>
              </a:ext>
            </a:extLst>
          </p:cNvPr>
          <p:cNvSpPr>
            <a:spLocks noGrp="1"/>
          </p:cNvSpPr>
          <p:nvPr>
            <p:ph idx="1"/>
          </p:nvPr>
        </p:nvSpPr>
        <p:spPr/>
        <p:txBody>
          <a:bodyPr/>
          <a:lstStyle/>
          <a:p>
            <a:pPr marL="0" indent="0">
              <a:buNone/>
            </a:pPr>
            <a:r>
              <a:rPr lang="en-GB"/>
              <a:t>The foreign exchange regulations ACT was legislation passed in India in 1973 that imposed strict regulations on certain kinds of payments, the dealing in Foreign exchange and securities and the transaction which had an indirect impact on the foreign exchange and the import and export of currency. </a:t>
            </a:r>
          </a:p>
          <a:p>
            <a:pPr marL="0" indent="0">
              <a:buNone/>
            </a:pPr>
            <a:r>
              <a:rPr lang="en-GB"/>
              <a:t>          Features of FERA Or Objective of FERA </a:t>
            </a:r>
          </a:p>
          <a:p>
            <a:pPr marL="0" indent="0">
              <a:buNone/>
            </a:pPr>
            <a:r>
              <a:rPr lang="en-GB"/>
              <a:t>There are following features of FERA </a:t>
            </a:r>
          </a:p>
          <a:p>
            <a:pPr marL="514350" indent="-514350">
              <a:buAutoNum type="arabicParenBoth"/>
            </a:pPr>
            <a:r>
              <a:rPr lang="en-GB"/>
              <a:t>Restriction on import and export of currency </a:t>
            </a:r>
          </a:p>
          <a:p>
            <a:pPr marL="514350" indent="-514350">
              <a:buAutoNum type="arabicParenBoth"/>
            </a:pPr>
            <a:r>
              <a:rPr lang="en-GB"/>
              <a:t>Restriction on payment that is illegal </a:t>
            </a:r>
            <a:endParaRPr lang="en-US"/>
          </a:p>
        </p:txBody>
      </p:sp>
    </p:spTree>
    <p:extLst>
      <p:ext uri="{BB962C8B-B14F-4D97-AF65-F5344CB8AC3E}">
        <p14:creationId xmlns:p14="http://schemas.microsoft.com/office/powerpoint/2010/main" val="491325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5A892-2999-D441-A605-40B042CF69C0}"/>
              </a:ext>
            </a:extLst>
          </p:cNvPr>
          <p:cNvSpPr>
            <a:spLocks noGrp="1"/>
          </p:cNvSpPr>
          <p:nvPr>
            <p:ph type="title"/>
          </p:nvPr>
        </p:nvSpPr>
        <p:spPr/>
        <p:txBody>
          <a:bodyPr/>
          <a:lstStyle/>
          <a:p>
            <a:r>
              <a:rPr lang="en-GB"/>
              <a:t>        Features of FERA </a:t>
            </a:r>
            <a:endParaRPr lang="en-US"/>
          </a:p>
        </p:txBody>
      </p:sp>
      <p:sp>
        <p:nvSpPr>
          <p:cNvPr id="3" name="Content Placeholder 2">
            <a:extLst>
              <a:ext uri="{FF2B5EF4-FFF2-40B4-BE49-F238E27FC236}">
                <a16:creationId xmlns:a16="http://schemas.microsoft.com/office/drawing/2014/main" id="{F889F829-1ECE-484E-9528-6133B28E16BE}"/>
              </a:ext>
            </a:extLst>
          </p:cNvPr>
          <p:cNvSpPr>
            <a:spLocks noGrp="1"/>
          </p:cNvSpPr>
          <p:nvPr>
            <p:ph idx="1"/>
          </p:nvPr>
        </p:nvSpPr>
        <p:spPr/>
        <p:txBody>
          <a:bodyPr/>
          <a:lstStyle/>
          <a:p>
            <a:r>
              <a:rPr lang="en-GB"/>
              <a:t>3 Restriction on dealing in Foreign exchange </a:t>
            </a:r>
          </a:p>
          <a:p>
            <a:r>
              <a:rPr lang="en-GB"/>
              <a:t>4 Payment for exported goods are done according to RBI </a:t>
            </a:r>
          </a:p>
          <a:p>
            <a:r>
              <a:rPr lang="en-GB"/>
              <a:t>5 Restriction on issue of bearer securities. </a:t>
            </a:r>
          </a:p>
          <a:p>
            <a:r>
              <a:rPr lang="en-GB"/>
              <a:t>6 Restriction on settlement in other countries </a:t>
            </a:r>
          </a:p>
          <a:p>
            <a:r>
              <a:rPr lang="en-GB"/>
              <a:t>7Restriction on holding of immovable property outside India </a:t>
            </a:r>
          </a:p>
          <a:p>
            <a:r>
              <a:rPr lang="en-GB"/>
              <a:t>8Restriction on the export of certain persons and companies as agent for doing Forex.</a:t>
            </a:r>
          </a:p>
          <a:p>
            <a:r>
              <a:rPr lang="en-GB"/>
              <a:t>9 Restriction on establishment of place of business in India </a:t>
            </a:r>
            <a:endParaRPr lang="en-US"/>
          </a:p>
        </p:txBody>
      </p:sp>
    </p:spTree>
    <p:extLst>
      <p:ext uri="{BB962C8B-B14F-4D97-AF65-F5344CB8AC3E}">
        <p14:creationId xmlns:p14="http://schemas.microsoft.com/office/powerpoint/2010/main" val="4238294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AE2A2-9D1D-D643-A593-207227715AA1}"/>
              </a:ext>
            </a:extLst>
          </p:cNvPr>
          <p:cNvSpPr>
            <a:spLocks noGrp="1"/>
          </p:cNvSpPr>
          <p:nvPr>
            <p:ph type="title"/>
          </p:nvPr>
        </p:nvSpPr>
        <p:spPr/>
        <p:txBody>
          <a:bodyPr/>
          <a:lstStyle/>
          <a:p>
            <a:r>
              <a:rPr lang="en-GB"/>
              <a:t>   Features of FERA </a:t>
            </a:r>
            <a:endParaRPr lang="en-US"/>
          </a:p>
        </p:txBody>
      </p:sp>
      <p:sp>
        <p:nvSpPr>
          <p:cNvPr id="3" name="Content Placeholder 2">
            <a:extLst>
              <a:ext uri="{FF2B5EF4-FFF2-40B4-BE49-F238E27FC236}">
                <a16:creationId xmlns:a16="http://schemas.microsoft.com/office/drawing/2014/main" id="{4F4920D9-96E6-4847-9DFA-0EE52EF9E1CE}"/>
              </a:ext>
            </a:extLst>
          </p:cNvPr>
          <p:cNvSpPr>
            <a:spLocks noGrp="1"/>
          </p:cNvSpPr>
          <p:nvPr>
            <p:ph idx="1"/>
          </p:nvPr>
        </p:nvSpPr>
        <p:spPr/>
        <p:txBody>
          <a:bodyPr/>
          <a:lstStyle/>
          <a:p>
            <a:r>
              <a:rPr lang="en-GB"/>
              <a:t>10  Permission of Reserve Bank required for practicing protection etc </a:t>
            </a:r>
          </a:p>
          <a:p>
            <a:r>
              <a:rPr lang="en-GB"/>
              <a:t>11  RBI has the power to call for intermation of any person documents like Indian currency. </a:t>
            </a:r>
          </a:p>
          <a:p>
            <a:r>
              <a:rPr lang="en-GB"/>
              <a:t>12  Power to search suspected person and seize document. </a:t>
            </a:r>
            <a:endParaRPr lang="en-US"/>
          </a:p>
        </p:txBody>
      </p:sp>
    </p:spTree>
    <p:extLst>
      <p:ext uri="{BB962C8B-B14F-4D97-AF65-F5344CB8AC3E}">
        <p14:creationId xmlns:p14="http://schemas.microsoft.com/office/powerpoint/2010/main" val="305854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FERA(Foreign Exchange Regulations Act 1973</vt:lpstr>
      <vt:lpstr>Foreign exchange regulations ACT (FERA) </vt:lpstr>
      <vt:lpstr>        Features of FERA </vt:lpstr>
      <vt:lpstr>   Features of FERA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FERA(Foreign Exchange Regulations Act 1973</dc:title>
  <dc:creator>917667460902</dc:creator>
  <cp:lastModifiedBy>917667460902</cp:lastModifiedBy>
  <cp:revision>1</cp:revision>
  <dcterms:created xsi:type="dcterms:W3CDTF">2020-05-11T04:44:44Z</dcterms:created>
  <dcterms:modified xsi:type="dcterms:W3CDTF">2020-05-11T05:00:22Z</dcterms:modified>
</cp:coreProperties>
</file>