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presProps" Target="presProps.xml" /><Relationship Id="rId5" Type="http://schemas.openxmlformats.org/officeDocument/2006/relationships/slide" Target="slides/slide4.xml" /><Relationship Id="rId4" Type="http://schemas.openxmlformats.org/officeDocument/2006/relationships/slide" Target="slides/slide3.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GB"/>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GB"/>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5/9/2020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5/9/2020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5/9/2020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GB"/>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GB"/>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5/9/2020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5/9/2020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5/9/2020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99C0B-6A17-2D40-8D4C-5958FCA4F9D3}"/>
              </a:ext>
            </a:extLst>
          </p:cNvPr>
          <p:cNvSpPr>
            <a:spLocks noGrp="1"/>
          </p:cNvSpPr>
          <p:nvPr>
            <p:ph type="ctrTitle"/>
          </p:nvPr>
        </p:nvSpPr>
        <p:spPr>
          <a:xfrm>
            <a:off x="1600200" y="1783080"/>
            <a:ext cx="8991600" cy="1645920"/>
          </a:xfrm>
        </p:spPr>
        <p:txBody>
          <a:bodyPr>
            <a:normAutofit fontScale="90000"/>
          </a:bodyPr>
          <a:lstStyle/>
          <a:p>
            <a:r>
              <a:rPr lang="en-GB"/>
              <a:t>1991की औधोगिक नीति के तहत उठाये गए कदम </a:t>
            </a:r>
            <a:br>
              <a:rPr lang="en-GB"/>
            </a:br>
            <a:r>
              <a:rPr lang="en-GB"/>
              <a:t>डॉ सिकन्दर प्रसाद यादव अर्थशास्त्र विभाग </a:t>
            </a:r>
            <a:br>
              <a:rPr lang="en-GB"/>
            </a:br>
            <a:r>
              <a:rPr lang="en-GB"/>
              <a:t>एम.एल.ए.कालेज कसबा </a:t>
            </a:r>
            <a:endParaRPr lang="en-US"/>
          </a:p>
        </p:txBody>
      </p:sp>
      <p:sp>
        <p:nvSpPr>
          <p:cNvPr id="3" name="Subtitle 2">
            <a:extLst>
              <a:ext uri="{FF2B5EF4-FFF2-40B4-BE49-F238E27FC236}">
                <a16:creationId xmlns:a16="http://schemas.microsoft.com/office/drawing/2014/main" id="{ACD66E22-D81E-324C-A6B2-B05A16CC564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06122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EA960-8E68-894E-8858-4922F110754A}"/>
              </a:ext>
            </a:extLst>
          </p:cNvPr>
          <p:cNvSpPr>
            <a:spLocks noGrp="1"/>
          </p:cNvSpPr>
          <p:nvPr>
            <p:ph type="title"/>
          </p:nvPr>
        </p:nvSpPr>
        <p:spPr/>
        <p:txBody>
          <a:bodyPr/>
          <a:lstStyle/>
          <a:p>
            <a:r>
              <a:rPr lang="en-GB"/>
              <a:t>1991 के औधोगिक नीति के लिए कुछ आवश्यक कदम उठाये गये हैं जो निम्न लिखित है </a:t>
            </a:r>
            <a:endParaRPr lang="en-US"/>
          </a:p>
        </p:txBody>
      </p:sp>
      <p:sp>
        <p:nvSpPr>
          <p:cNvPr id="3" name="Content Placeholder 2">
            <a:extLst>
              <a:ext uri="{FF2B5EF4-FFF2-40B4-BE49-F238E27FC236}">
                <a16:creationId xmlns:a16="http://schemas.microsoft.com/office/drawing/2014/main" id="{058310CD-3903-0042-8FAC-75CBBB2006CD}"/>
              </a:ext>
            </a:extLst>
          </p:cNvPr>
          <p:cNvSpPr>
            <a:spLocks noGrp="1"/>
          </p:cNvSpPr>
          <p:nvPr>
            <p:ph idx="1"/>
          </p:nvPr>
        </p:nvSpPr>
        <p:spPr/>
        <p:txBody>
          <a:bodyPr>
            <a:normAutofit fontScale="92500" lnSpcReduction="20000"/>
          </a:bodyPr>
          <a:lstStyle/>
          <a:p>
            <a:pPr marL="342900" indent="-342900">
              <a:buAutoNum type="arabicParenBoth"/>
            </a:pPr>
            <a:r>
              <a:rPr lang="en-GB"/>
              <a:t>वाणिज्य बैंकों ब्याज दर का स्वयं निर्धारण     उदारीकरण के नीति के तहत सभी वाणिज्य बैंकों ब्याज दर को निर्धारित करने के लिए स्वतंत्र होंगे ।</a:t>
            </a:r>
          </a:p>
          <a:p>
            <a:pPr marL="342900" indent="-342900">
              <a:buAutoNum type="arabicParenBoth"/>
            </a:pPr>
            <a:r>
              <a:rPr lang="en-GB"/>
              <a:t> लघु उद्योगों के लिए निवेश की सीमा में बृधि    निवेश की सीमा को बढा कर1(एक) करोड़ रुपए कर दी गई ।</a:t>
            </a:r>
          </a:p>
          <a:p>
            <a:pPr marL="342900" indent="-342900">
              <a:buAutoNum type="arabicParenBoth"/>
            </a:pPr>
            <a:r>
              <a:rPr lang="en-GB"/>
              <a:t> सामान आयात के लिए पूंजी गत स्वतंत्रता     भारतीय उद्योग अपने समग्र विकास केलिए विदेशों से मशीन एवं कच्चा माल खरीदने के लिए स्वतंत्र होंगे ।</a:t>
            </a:r>
          </a:p>
          <a:p>
            <a:pPr marL="342900" indent="-342900">
              <a:buAutoNum type="arabicParenBoth"/>
            </a:pPr>
            <a:r>
              <a:rPr lang="en-GB"/>
              <a:t>उद्योगों के विस्तार तथा उत्पादन की स्वतंत्रता         अब बाजार की आवश्यकता के आधार पर स्वयं अपने उत्पादन के बारे में फैसला करने के लिए स्वतंत्र होंगे ।</a:t>
            </a:r>
          </a:p>
          <a:p>
            <a:pPr marL="342900" indent="-342900">
              <a:buAutoNum type="arabicParenBoth"/>
            </a:pPr>
            <a:r>
              <a:rPr lang="en-GB"/>
              <a:t>प्रतिबंधित कारवारी प्रथाओं का उन्मूलन               एकाधिकार एवं प्रतिवंधात्मक व्यापार प्रथा अधिनियम, 1969(    ) के अनुसार वो सभी कम्पनियां जिनकी सम्पत्ति का मूल्य 100 करोड़ रुपये या उससे अधिक है, को (         )   कम्पनियां  कहा जाता था ।लेकिन अब इस कम्पनियों को निवेश करने के लिए सरकार से पूर्वानुमति की आवश्यकता नहीं होगी ।</a:t>
            </a:r>
            <a:endParaRPr lang="en-US"/>
          </a:p>
        </p:txBody>
      </p:sp>
    </p:spTree>
    <p:extLst>
      <p:ext uri="{BB962C8B-B14F-4D97-AF65-F5344CB8AC3E}">
        <p14:creationId xmlns:p14="http://schemas.microsoft.com/office/powerpoint/2010/main" val="2497941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CBA0F-91D6-0144-B734-E606BAA0C6D2}"/>
              </a:ext>
            </a:extLst>
          </p:cNvPr>
          <p:cNvSpPr>
            <a:spLocks noGrp="1"/>
          </p:cNvSpPr>
          <p:nvPr>
            <p:ph type="title"/>
          </p:nvPr>
        </p:nvSpPr>
        <p:spPr/>
        <p:txBody>
          <a:bodyPr/>
          <a:lstStyle/>
          <a:p>
            <a:r>
              <a:rPr lang="en-GB"/>
              <a:t>उदारीकरण </a:t>
            </a:r>
            <a:endParaRPr lang="en-US"/>
          </a:p>
        </p:txBody>
      </p:sp>
      <p:sp>
        <p:nvSpPr>
          <p:cNvPr id="3" name="Content Placeholder 2">
            <a:extLst>
              <a:ext uri="{FF2B5EF4-FFF2-40B4-BE49-F238E27FC236}">
                <a16:creationId xmlns:a16="http://schemas.microsoft.com/office/drawing/2014/main" id="{4C7D878C-B71E-DC45-8586-3398F17AADA3}"/>
              </a:ext>
            </a:extLst>
          </p:cNvPr>
          <p:cNvSpPr>
            <a:spLocks noGrp="1"/>
          </p:cNvSpPr>
          <p:nvPr>
            <p:ph idx="1"/>
          </p:nvPr>
        </p:nvSpPr>
        <p:spPr/>
        <p:txBody>
          <a:bodyPr>
            <a:normAutofit fontScale="92500" lnSpcReduction="20000"/>
          </a:bodyPr>
          <a:lstStyle/>
          <a:p>
            <a:pPr marL="0" indent="0">
              <a:buNone/>
            </a:pPr>
            <a:r>
              <a:rPr lang="en-GB"/>
              <a:t>  औधोगिक लाईसेंस और पंजीकरण को समाप्त करना         इससे पहले निजी क्षेत्र को एक नया उद्यम शुरू करने के लिए सरकार से लाइसेंस लेना पड़ता था, लेकिन उदारीकरण के कारण लाइसेंस और अन्य प्रतिबंधों से मुक्त कर दिया गया ।परन्तु निम्न उद्योगों के लिए लाइसेंस अभी भी जरूरी है जैसे, परिवहन एवं रेलवे  ,परमाणु खनिजों का  खनन, परमाणु ऊर्जा ।</a:t>
            </a:r>
          </a:p>
          <a:p>
            <a:pPr marL="0" indent="0">
              <a:buNone/>
            </a:pPr>
            <a:r>
              <a:rPr lang="en-GB"/>
              <a:t>                                निजी करण      </a:t>
            </a:r>
          </a:p>
          <a:p>
            <a:pPr marL="0" indent="0">
              <a:buNone/>
            </a:pPr>
            <a:r>
              <a:rPr lang="en-GB"/>
              <a:t>   साधारण शब्दों में निजी करण का अर्थ  निजी क्षेत्रों द्वारा उन क्षेत्र में उद्योगों को लगाने की अनुमति देना है जो पहले सार्वजनिक क्षेत्र के लिए आरक्षित थे।इस नीति के तहत कयी  सार्वजनिक क्षेत्र के उपक्रमों को निजी क्षेत्र में बेच दिया गया था ।निजि करण वह प्रक्रिया है जिसमें निजी क्षेत्र में सार्वजनिक क्षेत्र की इकाईयों के मालिकाना हक का स्थानांतरण निजी हाथों में हो जाता है ।निजि करण के लिए उठाए गए कदम---- शेयरों की बिक्री, सार्वजनिक क्षेत्रों न्यूनीकरण आदि </a:t>
            </a:r>
          </a:p>
          <a:p>
            <a:pPr marL="0" indent="0">
              <a:buNone/>
            </a:pPr>
            <a:endParaRPr lang="en-GB"/>
          </a:p>
        </p:txBody>
      </p:sp>
    </p:spTree>
    <p:extLst>
      <p:ext uri="{BB962C8B-B14F-4D97-AF65-F5344CB8AC3E}">
        <p14:creationId xmlns:p14="http://schemas.microsoft.com/office/powerpoint/2010/main" val="2314253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75401-6CCF-564A-A117-4983AB5C8E07}"/>
              </a:ext>
            </a:extLst>
          </p:cNvPr>
          <p:cNvSpPr>
            <a:spLocks noGrp="1"/>
          </p:cNvSpPr>
          <p:nvPr>
            <p:ph type="title"/>
          </p:nvPr>
        </p:nvSpPr>
        <p:spPr/>
        <p:txBody>
          <a:bodyPr/>
          <a:lstStyle/>
          <a:p>
            <a:r>
              <a:rPr lang="en-GB"/>
              <a:t>वैश्वीकरण </a:t>
            </a:r>
            <a:endParaRPr lang="en-US"/>
          </a:p>
        </p:txBody>
      </p:sp>
      <p:sp>
        <p:nvSpPr>
          <p:cNvPr id="3" name="Content Placeholder 2">
            <a:extLst>
              <a:ext uri="{FF2B5EF4-FFF2-40B4-BE49-F238E27FC236}">
                <a16:creationId xmlns:a16="http://schemas.microsoft.com/office/drawing/2014/main" id="{0B4AC6E2-4E70-7340-9D72-9F0A85B1D4BE}"/>
              </a:ext>
            </a:extLst>
          </p:cNvPr>
          <p:cNvSpPr>
            <a:spLocks noGrp="1"/>
          </p:cNvSpPr>
          <p:nvPr>
            <p:ph idx="1"/>
          </p:nvPr>
        </p:nvSpPr>
        <p:spPr/>
        <p:txBody>
          <a:bodyPr/>
          <a:lstStyle/>
          <a:p>
            <a:pPr marL="0" indent="0">
              <a:buNone/>
            </a:pPr>
            <a:r>
              <a:rPr lang="en-GB"/>
              <a:t>वैश्वीकरण का अर्थ व्यापार में विश्व भर में फैलने से है।मोटे तौर पर विदेशी निवेश, व्यापार, उत्पादन और वित्तीय मामलों के सम्बन्ध में बाकी दुनिया के साथ घरेलू अर्थव्यवस्था को जोडना ।वैश्वीकरण के लिए उठाए गए कदम—आयात दरों में कटौती, दीर्घकालीन व्यापार नीति, मुद्रा की  आंशिक परिवर्तनशीलता, विदेशी निवेश की इक्विटी सीमा में बढ़ोतरी आदि ।</a:t>
            </a:r>
          </a:p>
          <a:p>
            <a:pPr marL="0" indent="0">
              <a:buNone/>
            </a:pPr>
            <a:r>
              <a:rPr lang="en-GB"/>
              <a:t>          इस प्रकार 1991 की औधोगिक नीति उदारीकरण, निजि करण तथा वैश्वीकरण के रूप में पूरे देश में आर्थिक सुधारों के रूप में लागू की गई ।इस नीति के तहत सरकार ने कयी एसे क्षेत्रों में निजी कम्पनियों को प्रवेश करने में अनुमति दी जो पहले केवल सरकारी क्षेत्रों के लिए आरक्षित थी ।</a:t>
            </a:r>
            <a:endParaRPr lang="en-US"/>
          </a:p>
        </p:txBody>
      </p:sp>
    </p:spTree>
    <p:extLst>
      <p:ext uri="{BB962C8B-B14F-4D97-AF65-F5344CB8AC3E}">
        <p14:creationId xmlns:p14="http://schemas.microsoft.com/office/powerpoint/2010/main" val="2976461236"/>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4</Slides>
  <Notes>0</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Parcel</vt:lpstr>
      <vt:lpstr>1991की औधोगिक नीति के तहत उठाये गए कदम  डॉ सिकन्दर प्रसाद यादव अर्थशास्त्र विभाग  एम.एल.ए.कालेज कसबा </vt:lpstr>
      <vt:lpstr>1991 के औधोगिक नीति के लिए कुछ आवश्यक कदम उठाये गये हैं जो निम्न लिखित है </vt:lpstr>
      <vt:lpstr>उदारीकरण </vt:lpstr>
      <vt:lpstr>वैश्वीकरण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1991की औधोगिक नीति के तहत उठाये गए कदम  डॉ सिकन्दर प्रसाद यादव अर्थशास्त्र विभाग  एम.एल.ए.कालेज कसबा </dc:title>
  <dc:creator>917667460902</dc:creator>
  <cp:lastModifiedBy>917667460902</cp:lastModifiedBy>
  <cp:revision>5</cp:revision>
  <dcterms:created xsi:type="dcterms:W3CDTF">2020-05-08T04:12:55Z</dcterms:created>
  <dcterms:modified xsi:type="dcterms:W3CDTF">2020-05-09T05:24:11Z</dcterms:modified>
</cp:coreProperties>
</file>