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8" r:id="rId3"/>
    <p:sldId id="260" r:id="rId4"/>
    <p:sldId id="261" r:id="rId5"/>
    <p:sldId id="262" r:id="rId6"/>
    <p:sldId id="263" r:id="rId7"/>
    <p:sldId id="264" r:id="rId8"/>
    <p:sldId id="265" r:id="rId9"/>
    <p:sldId id="266" r:id="rId10"/>
    <p:sldId id="267" r:id="rId11"/>
  </p:sldIdLst>
  <p:sldSz type="screen4x3" cy="6858000" cx="9144000"/>
  <p:notesSz cx="6858000" cy="9144000"/>
  <p:defaultTextStyle>
    <a:defPPr>
      <a:defRPr lang="zh-CN"/>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15987" autoAdjust="0"/>
    <p:restoredTop sz="94660"/>
  </p:normalViewPr>
  <p:slideViewPr>
    <p:cSldViewPr snapToGrid="0">
      <p:cViewPr varScale="1">
        <p:scale>
          <a:sx n="116" d="100"/>
          <a:sy n="116" d="100"/>
        </p:scale>
        <p:origin x="1446" y="108"/>
      </p:cViewPr>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tableStyles" Target="tableStyles.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27" name=""/>
        <p:cNvGrpSpPr/>
        <p:nvPr/>
      </p:nvGrpSpPr>
      <p:grpSpPr>
        <a:xfrm>
          <a:off x="0" y="0"/>
          <a:ext cx="0" cy="0"/>
          <a:chOff x="0" y="0"/>
          <a:chExt cx="0" cy="0"/>
        </a:xfrm>
      </p:grpSpPr>
      <p:sp>
        <p:nvSpPr>
          <p:cNvPr id="1048641"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42"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43"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44"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5"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46"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14" name=""/>
        <p:cNvGrpSpPr/>
        <p:nvPr/>
      </p:nvGrpSpPr>
      <p:grpSpPr>
        <a:xfrm>
          <a:off x="0" y="0"/>
          <a:ext cx="0" cy="0"/>
          <a:chOff x="0" y="0"/>
          <a:chExt cx="0" cy="0"/>
        </a:xfrm>
      </p:grpSpPr>
      <p:sp>
        <p:nvSpPr>
          <p:cNvPr id="1048581" name="Title 1"/>
          <p:cNvSpPr>
            <a:spLocks noGrp="1"/>
          </p:cNvSpPr>
          <p:nvPr>
            <p:ph type="ctrTitle"/>
          </p:nvPr>
        </p:nvSpPr>
        <p:spPr>
          <a:xfrm>
            <a:off x="685800" y="1122363"/>
            <a:ext cx="7772400" cy="2387600"/>
          </a:xfrm>
        </p:spPr>
        <p:txBody>
          <a:bodyPr anchor="b"/>
          <a:lstStyle>
            <a:lvl1pPr algn="ctr">
              <a:defRPr sz="6000"/>
            </a:lvl1pPr>
          </a:lstStyle>
          <a:p>
            <a:r>
              <a:rPr altLang="zh-CN" lang="en-US" smtClean="0"/>
              <a:t>Click to edit Master title style</a:t>
            </a:r>
            <a:endParaRPr dirty="0" lang="en-US"/>
          </a:p>
        </p:txBody>
      </p:sp>
      <p:sp>
        <p:nvSpPr>
          <p:cNvPr id="1048582" name="Subtitle 2"/>
          <p:cNvSpPr>
            <a:spLocks noGrp="1"/>
          </p:cNvSpPr>
          <p:nvPr>
            <p:ph type="subTitle" idx="1"/>
          </p:nvPr>
        </p:nvSpPr>
        <p:spPr>
          <a:xfrm>
            <a:off x="1143000" y="3602038"/>
            <a:ext cx="6858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altLang="zh-CN" lang="en-US" smtClean="0"/>
              <a:t>Click to edit Master subtitle style</a:t>
            </a:r>
            <a:endParaRPr dirty="0" lang="en-US"/>
          </a:p>
        </p:txBody>
      </p:sp>
      <p:sp>
        <p:nvSpPr>
          <p:cNvPr id="1048583"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584" name="Footer Placeholder 4"/>
          <p:cNvSpPr>
            <a:spLocks noGrp="1"/>
          </p:cNvSpPr>
          <p:nvPr>
            <p:ph type="ftr" sz="quarter" idx="11"/>
          </p:nvPr>
        </p:nvSpPr>
        <p:spPr/>
        <p:txBody>
          <a:bodyPr/>
          <a:p>
            <a:endParaRPr altLang="en-US" lang="zh-CN"/>
          </a:p>
        </p:txBody>
      </p:sp>
      <p:sp>
        <p:nvSpPr>
          <p:cNvPr id="1048585"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20" name=""/>
        <p:cNvGrpSpPr/>
        <p:nvPr/>
      </p:nvGrpSpPr>
      <p:grpSpPr>
        <a:xfrm>
          <a:off x="0" y="0"/>
          <a:ext cx="0" cy="0"/>
          <a:chOff x="0" y="0"/>
          <a:chExt cx="0" cy="0"/>
        </a:xfrm>
      </p:grpSpPr>
      <p:sp>
        <p:nvSpPr>
          <p:cNvPr id="1048608" name="Title 1"/>
          <p:cNvSpPr>
            <a:spLocks noGrp="1"/>
          </p:cNvSpPr>
          <p:nvPr>
            <p:ph type="title"/>
          </p:nvPr>
        </p:nvSpPr>
        <p:spPr/>
        <p:txBody>
          <a:bodyPr/>
          <a:p>
            <a:r>
              <a:rPr altLang="zh-CN" lang="en-US" smtClean="0"/>
              <a:t>Click to edit Master title style</a:t>
            </a:r>
            <a:endParaRPr dirty="0" lang="en-US"/>
          </a:p>
        </p:txBody>
      </p:sp>
      <p:sp>
        <p:nvSpPr>
          <p:cNvPr id="1048609" name="Vertical Text Placeholder 2"/>
          <p:cNvSpPr>
            <a:spLocks noGrp="1"/>
          </p:cNvSpPr>
          <p:nvPr>
            <p:ph type="body" orient="vert" idx="1"/>
          </p:nvPr>
        </p:nvSpPr>
        <p:spPr/>
        <p:txBody>
          <a:bodyPr vert="eaVert"/>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10"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11" name="Footer Placeholder 4"/>
          <p:cNvSpPr>
            <a:spLocks noGrp="1"/>
          </p:cNvSpPr>
          <p:nvPr>
            <p:ph type="ftr" sz="quarter" idx="11"/>
          </p:nvPr>
        </p:nvSpPr>
        <p:spPr/>
        <p:txBody>
          <a:bodyPr/>
          <a:p>
            <a:endParaRPr altLang="en-US" lang="zh-CN"/>
          </a:p>
        </p:txBody>
      </p:sp>
      <p:sp>
        <p:nvSpPr>
          <p:cNvPr id="1048612"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7" name=""/>
        <p:cNvGrpSpPr/>
        <p:nvPr/>
      </p:nvGrpSpPr>
      <p:grpSpPr>
        <a:xfrm>
          <a:off x="0" y="0"/>
          <a:ext cx="0" cy="0"/>
          <a:chOff x="0" y="0"/>
          <a:chExt cx="0" cy="0"/>
        </a:xfrm>
      </p:grpSpPr>
      <p:sp>
        <p:nvSpPr>
          <p:cNvPr id="1048592" name="Vertical Title 1"/>
          <p:cNvSpPr>
            <a:spLocks noGrp="1"/>
          </p:cNvSpPr>
          <p:nvPr>
            <p:ph type="title" orient="vert"/>
          </p:nvPr>
        </p:nvSpPr>
        <p:spPr>
          <a:xfrm>
            <a:off x="6543675" y="365125"/>
            <a:ext cx="1971675" cy="5811838"/>
          </a:xfrm>
        </p:spPr>
        <p:txBody>
          <a:bodyPr vert="eaVert"/>
          <a:p>
            <a:r>
              <a:rPr altLang="zh-CN" lang="en-US" smtClean="0"/>
              <a:t>Click to edit Master title style</a:t>
            </a:r>
            <a:endParaRPr dirty="0" lang="en-US"/>
          </a:p>
        </p:txBody>
      </p:sp>
      <p:sp>
        <p:nvSpPr>
          <p:cNvPr id="1048593" name="Vertical Text Placeholder 2"/>
          <p:cNvSpPr>
            <a:spLocks noGrp="1"/>
          </p:cNvSpPr>
          <p:nvPr>
            <p:ph type="body" orient="vert" idx="1"/>
          </p:nvPr>
        </p:nvSpPr>
        <p:spPr>
          <a:xfrm>
            <a:off x="628650" y="365125"/>
            <a:ext cx="5800725" cy="5811838"/>
          </a:xfrm>
        </p:spPr>
        <p:txBody>
          <a:bodyPr vert="eaVert"/>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594"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595" name="Footer Placeholder 4"/>
          <p:cNvSpPr>
            <a:spLocks noGrp="1"/>
          </p:cNvSpPr>
          <p:nvPr>
            <p:ph type="ftr" sz="quarter" idx="11"/>
          </p:nvPr>
        </p:nvSpPr>
        <p:spPr/>
        <p:txBody>
          <a:bodyPr/>
          <a:p>
            <a:endParaRPr altLang="en-US" lang="zh-CN"/>
          </a:p>
        </p:txBody>
      </p:sp>
      <p:sp>
        <p:nvSpPr>
          <p:cNvPr id="1048596"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8" name=""/>
        <p:cNvGrpSpPr/>
        <p:nvPr/>
      </p:nvGrpSpPr>
      <p:grpSpPr>
        <a:xfrm>
          <a:off x="0" y="0"/>
          <a:ext cx="0" cy="0"/>
          <a:chOff x="0" y="0"/>
          <a:chExt cx="0" cy="0"/>
        </a:xfrm>
      </p:grpSpPr>
      <p:sp>
        <p:nvSpPr>
          <p:cNvPr id="1048597" name="Title 1"/>
          <p:cNvSpPr>
            <a:spLocks noGrp="1"/>
          </p:cNvSpPr>
          <p:nvPr>
            <p:ph type="title"/>
          </p:nvPr>
        </p:nvSpPr>
        <p:spPr/>
        <p:txBody>
          <a:bodyPr/>
          <a:p>
            <a:r>
              <a:rPr altLang="zh-CN" lang="en-US" smtClean="0"/>
              <a:t>Click to edit Master title style</a:t>
            </a:r>
            <a:endParaRPr dirty="0" lang="en-US"/>
          </a:p>
        </p:txBody>
      </p:sp>
      <p:sp>
        <p:nvSpPr>
          <p:cNvPr id="1048598" name="Content Placeholder 2"/>
          <p:cNvSpPr>
            <a:spLocks noGrp="1"/>
          </p:cNvSpPr>
          <p:nvPr>
            <p:ph idx="1"/>
          </p:nvPr>
        </p:nvSpPr>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599"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00" name="Footer Placeholder 4"/>
          <p:cNvSpPr>
            <a:spLocks noGrp="1"/>
          </p:cNvSpPr>
          <p:nvPr>
            <p:ph type="ftr" sz="quarter" idx="11"/>
          </p:nvPr>
        </p:nvSpPr>
        <p:spPr/>
        <p:txBody>
          <a:bodyPr/>
          <a:p>
            <a:endParaRPr altLang="en-US" lang="zh-CN"/>
          </a:p>
        </p:txBody>
      </p:sp>
      <p:sp>
        <p:nvSpPr>
          <p:cNvPr id="1048601"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21" name=""/>
        <p:cNvGrpSpPr/>
        <p:nvPr/>
      </p:nvGrpSpPr>
      <p:grpSpPr>
        <a:xfrm>
          <a:off x="0" y="0"/>
          <a:ext cx="0" cy="0"/>
          <a:chOff x="0" y="0"/>
          <a:chExt cx="0" cy="0"/>
        </a:xfrm>
      </p:grpSpPr>
      <p:sp>
        <p:nvSpPr>
          <p:cNvPr id="1048613" name="Title 1"/>
          <p:cNvSpPr>
            <a:spLocks noGrp="1"/>
          </p:cNvSpPr>
          <p:nvPr>
            <p:ph type="title"/>
          </p:nvPr>
        </p:nvSpPr>
        <p:spPr>
          <a:xfrm>
            <a:off x="623888" y="1709739"/>
            <a:ext cx="7886700" cy="2852737"/>
          </a:xfrm>
        </p:spPr>
        <p:txBody>
          <a:bodyPr anchor="b"/>
          <a:lstStyle>
            <a:lvl1pPr>
              <a:defRPr sz="6000"/>
            </a:lvl1pPr>
          </a:lstStyle>
          <a:p>
            <a:r>
              <a:rPr altLang="zh-CN" lang="en-US" smtClean="0"/>
              <a:t>Click to edit Master title style</a:t>
            </a:r>
            <a:endParaRPr dirty="0" lang="en-US"/>
          </a:p>
        </p:txBody>
      </p:sp>
      <p:sp>
        <p:nvSpPr>
          <p:cNvPr id="1048614" name="Text Placeholder 2"/>
          <p:cNvSpPr>
            <a:spLocks noGrp="1"/>
          </p:cNvSpPr>
          <p:nvPr>
            <p:ph type="body" idx="1"/>
          </p:nvPr>
        </p:nvSpPr>
        <p:spPr>
          <a:xfrm>
            <a:off x="623888" y="4589464"/>
            <a:ext cx="7886700" cy="1500187"/>
          </a:xfrm>
        </p:spPr>
        <p:txBody>
          <a:bodyPr/>
          <a:lstStyle>
            <a:lvl1pPr indent="0" marL="0">
              <a:buNone/>
              <a:defRPr sz="2400">
                <a:solidFill>
                  <a:schemeClr val="tx1"/>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altLang="zh-CN" lang="en-US" smtClean="0"/>
              <a:t>Click to edit Master text styles</a:t>
            </a:r>
          </a:p>
        </p:txBody>
      </p:sp>
      <p:sp>
        <p:nvSpPr>
          <p:cNvPr id="1048615"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16" name="Footer Placeholder 4"/>
          <p:cNvSpPr>
            <a:spLocks noGrp="1"/>
          </p:cNvSpPr>
          <p:nvPr>
            <p:ph type="ftr" sz="quarter" idx="11"/>
          </p:nvPr>
        </p:nvSpPr>
        <p:spPr/>
        <p:txBody>
          <a:bodyPr/>
          <a:p>
            <a:endParaRPr altLang="en-US" lang="zh-CN"/>
          </a:p>
        </p:txBody>
      </p:sp>
      <p:sp>
        <p:nvSpPr>
          <p:cNvPr id="1048617"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22" name=""/>
        <p:cNvGrpSpPr/>
        <p:nvPr/>
      </p:nvGrpSpPr>
      <p:grpSpPr>
        <a:xfrm>
          <a:off x="0" y="0"/>
          <a:ext cx="0" cy="0"/>
          <a:chOff x="0" y="0"/>
          <a:chExt cx="0" cy="0"/>
        </a:xfrm>
      </p:grpSpPr>
      <p:sp>
        <p:nvSpPr>
          <p:cNvPr id="1048618" name="Title 1"/>
          <p:cNvSpPr>
            <a:spLocks noGrp="1"/>
          </p:cNvSpPr>
          <p:nvPr>
            <p:ph type="title"/>
          </p:nvPr>
        </p:nvSpPr>
        <p:spPr/>
        <p:txBody>
          <a:bodyPr/>
          <a:p>
            <a:r>
              <a:rPr altLang="zh-CN" lang="en-US" smtClean="0"/>
              <a:t>Click to edit Master title style</a:t>
            </a:r>
            <a:endParaRPr dirty="0" lang="en-US"/>
          </a:p>
        </p:txBody>
      </p:sp>
      <p:sp>
        <p:nvSpPr>
          <p:cNvPr id="1048619" name="Content Placeholder 2"/>
          <p:cNvSpPr>
            <a:spLocks noGrp="1"/>
          </p:cNvSpPr>
          <p:nvPr>
            <p:ph sz="half" idx="1"/>
          </p:nvPr>
        </p:nvSpPr>
        <p:spPr>
          <a:xfrm>
            <a:off x="628650" y="1825625"/>
            <a:ext cx="3886200" cy="435133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20" name="Content Placeholder 3"/>
          <p:cNvSpPr>
            <a:spLocks noGrp="1"/>
          </p:cNvSpPr>
          <p:nvPr>
            <p:ph sz="half" idx="2"/>
          </p:nvPr>
        </p:nvSpPr>
        <p:spPr>
          <a:xfrm>
            <a:off x="4629150" y="1825625"/>
            <a:ext cx="3886200" cy="435133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21" name="Date Placeholder 4"/>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22" name="Footer Placeholder 5"/>
          <p:cNvSpPr>
            <a:spLocks noGrp="1"/>
          </p:cNvSpPr>
          <p:nvPr>
            <p:ph type="ftr" sz="quarter" idx="11"/>
          </p:nvPr>
        </p:nvSpPr>
        <p:spPr/>
        <p:txBody>
          <a:bodyPr/>
          <a:p>
            <a:endParaRPr altLang="en-US" lang="zh-CN"/>
          </a:p>
        </p:txBody>
      </p:sp>
      <p:sp>
        <p:nvSpPr>
          <p:cNvPr id="1048623" name="Slide Number Placeholder 6"/>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23" name=""/>
        <p:cNvGrpSpPr/>
        <p:nvPr/>
      </p:nvGrpSpPr>
      <p:grpSpPr>
        <a:xfrm>
          <a:off x="0" y="0"/>
          <a:ext cx="0" cy="0"/>
          <a:chOff x="0" y="0"/>
          <a:chExt cx="0" cy="0"/>
        </a:xfrm>
      </p:grpSpPr>
      <p:sp>
        <p:nvSpPr>
          <p:cNvPr id="1048624" name="Title 1"/>
          <p:cNvSpPr>
            <a:spLocks noGrp="1"/>
          </p:cNvSpPr>
          <p:nvPr>
            <p:ph type="title"/>
          </p:nvPr>
        </p:nvSpPr>
        <p:spPr>
          <a:xfrm>
            <a:off x="629841" y="365126"/>
            <a:ext cx="7886700" cy="1325563"/>
          </a:xfrm>
        </p:spPr>
        <p:txBody>
          <a:bodyPr/>
          <a:p>
            <a:r>
              <a:rPr altLang="zh-CN" lang="en-US" smtClean="0"/>
              <a:t>Click to edit Master title style</a:t>
            </a:r>
            <a:endParaRPr dirty="0" lang="en-US"/>
          </a:p>
        </p:txBody>
      </p:sp>
      <p:sp>
        <p:nvSpPr>
          <p:cNvPr id="1048625" name="Text Placeholder 2"/>
          <p:cNvSpPr>
            <a:spLocks noGrp="1"/>
          </p:cNvSpPr>
          <p:nvPr>
            <p:ph type="body" idx="1"/>
          </p:nvPr>
        </p:nvSpPr>
        <p:spPr>
          <a:xfrm>
            <a:off x="629842" y="1681163"/>
            <a:ext cx="3868340"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zh-CN" lang="en-US" smtClean="0"/>
              <a:t>Click to edit Master text styles</a:t>
            </a:r>
          </a:p>
        </p:txBody>
      </p:sp>
      <p:sp>
        <p:nvSpPr>
          <p:cNvPr id="1048626" name="Content Placeholder 3"/>
          <p:cNvSpPr>
            <a:spLocks noGrp="1"/>
          </p:cNvSpPr>
          <p:nvPr>
            <p:ph sz="half" idx="2"/>
          </p:nvPr>
        </p:nvSpPr>
        <p:spPr>
          <a:xfrm>
            <a:off x="629842" y="2505075"/>
            <a:ext cx="3868340" cy="368458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27" name="Text Placeholder 4"/>
          <p:cNvSpPr>
            <a:spLocks noGrp="1"/>
          </p:cNvSpPr>
          <p:nvPr>
            <p:ph type="body" sz="quarter" idx="3"/>
          </p:nvPr>
        </p:nvSpPr>
        <p:spPr>
          <a:xfrm>
            <a:off x="4629150" y="1681163"/>
            <a:ext cx="3887391"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zh-CN" lang="en-US" smtClean="0"/>
              <a:t>Click to edit Master text styles</a:t>
            </a:r>
          </a:p>
        </p:txBody>
      </p:sp>
      <p:sp>
        <p:nvSpPr>
          <p:cNvPr id="1048628" name="Content Placeholder 5"/>
          <p:cNvSpPr>
            <a:spLocks noGrp="1"/>
          </p:cNvSpPr>
          <p:nvPr>
            <p:ph sz="quarter" idx="4"/>
          </p:nvPr>
        </p:nvSpPr>
        <p:spPr>
          <a:xfrm>
            <a:off x="4629150" y="2505075"/>
            <a:ext cx="3887391" cy="368458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29" name="Date Placeholder 6"/>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30" name="Footer Placeholder 7"/>
          <p:cNvSpPr>
            <a:spLocks noGrp="1"/>
          </p:cNvSpPr>
          <p:nvPr>
            <p:ph type="ftr" sz="quarter" idx="11"/>
          </p:nvPr>
        </p:nvSpPr>
        <p:spPr/>
        <p:txBody>
          <a:bodyPr/>
          <a:p>
            <a:endParaRPr altLang="en-US" lang="zh-CN"/>
          </a:p>
        </p:txBody>
      </p:sp>
      <p:sp>
        <p:nvSpPr>
          <p:cNvPr id="1048631" name="Slide Number Placeholder 8"/>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6" name=""/>
        <p:cNvGrpSpPr/>
        <p:nvPr/>
      </p:nvGrpSpPr>
      <p:grpSpPr>
        <a:xfrm>
          <a:off x="0" y="0"/>
          <a:ext cx="0" cy="0"/>
          <a:chOff x="0" y="0"/>
          <a:chExt cx="0" cy="0"/>
        </a:xfrm>
      </p:grpSpPr>
      <p:sp>
        <p:nvSpPr>
          <p:cNvPr id="1048588" name="Title 1"/>
          <p:cNvSpPr>
            <a:spLocks noGrp="1"/>
          </p:cNvSpPr>
          <p:nvPr>
            <p:ph type="title"/>
          </p:nvPr>
        </p:nvSpPr>
        <p:spPr/>
        <p:txBody>
          <a:bodyPr/>
          <a:p>
            <a:r>
              <a:rPr altLang="zh-CN" lang="en-US" smtClean="0"/>
              <a:t>Click to edit Master title style</a:t>
            </a:r>
            <a:endParaRPr dirty="0" lang="en-US"/>
          </a:p>
        </p:txBody>
      </p:sp>
      <p:sp>
        <p:nvSpPr>
          <p:cNvPr id="1048589" name="Date Placeholder 2"/>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590" name="Footer Placeholder 3"/>
          <p:cNvSpPr>
            <a:spLocks noGrp="1"/>
          </p:cNvSpPr>
          <p:nvPr>
            <p:ph type="ftr" sz="quarter" idx="11"/>
          </p:nvPr>
        </p:nvSpPr>
        <p:spPr/>
        <p:txBody>
          <a:bodyPr/>
          <a:p>
            <a:endParaRPr altLang="en-US" lang="zh-CN"/>
          </a:p>
        </p:txBody>
      </p:sp>
      <p:sp>
        <p:nvSpPr>
          <p:cNvPr id="1048591" name="Slide Number Placeholder 4"/>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24" name=""/>
        <p:cNvGrpSpPr/>
        <p:nvPr/>
      </p:nvGrpSpPr>
      <p:grpSpPr>
        <a:xfrm>
          <a:off x="0" y="0"/>
          <a:ext cx="0" cy="0"/>
          <a:chOff x="0" y="0"/>
          <a:chExt cx="0" cy="0"/>
        </a:xfrm>
      </p:grpSpPr>
      <p:sp>
        <p:nvSpPr>
          <p:cNvPr id="1048632" name="Date Placeholder 1"/>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33" name="Footer Placeholder 2"/>
          <p:cNvSpPr>
            <a:spLocks noGrp="1"/>
          </p:cNvSpPr>
          <p:nvPr>
            <p:ph type="ftr" sz="quarter" idx="11"/>
          </p:nvPr>
        </p:nvSpPr>
        <p:spPr/>
        <p:txBody>
          <a:bodyPr/>
          <a:p>
            <a:endParaRPr altLang="en-US" lang="zh-CN"/>
          </a:p>
        </p:txBody>
      </p:sp>
      <p:sp>
        <p:nvSpPr>
          <p:cNvPr id="1048634" name="Slide Number Placeholder 3"/>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25" name=""/>
        <p:cNvGrpSpPr/>
        <p:nvPr/>
      </p:nvGrpSpPr>
      <p:grpSpPr>
        <a:xfrm>
          <a:off x="0" y="0"/>
          <a:ext cx="0" cy="0"/>
          <a:chOff x="0" y="0"/>
          <a:chExt cx="0" cy="0"/>
        </a:xfrm>
      </p:grpSpPr>
      <p:sp>
        <p:nvSpPr>
          <p:cNvPr id="1048635" name="Title 1"/>
          <p:cNvSpPr>
            <a:spLocks noGrp="1"/>
          </p:cNvSpPr>
          <p:nvPr>
            <p:ph type="title"/>
          </p:nvPr>
        </p:nvSpPr>
        <p:spPr>
          <a:xfrm>
            <a:off x="629841" y="457200"/>
            <a:ext cx="2949178" cy="1600200"/>
          </a:xfrm>
        </p:spPr>
        <p:txBody>
          <a:bodyPr anchor="b"/>
          <a:lstStyle>
            <a:lvl1pPr>
              <a:defRPr sz="3200"/>
            </a:lvl1pPr>
          </a:lstStyle>
          <a:p>
            <a:r>
              <a:rPr altLang="zh-CN" lang="en-US" smtClean="0"/>
              <a:t>Click to edit Master title style</a:t>
            </a:r>
            <a:endParaRPr dirty="0" lang="en-US"/>
          </a:p>
        </p:txBody>
      </p:sp>
      <p:sp>
        <p:nvSpPr>
          <p:cNvPr id="1048636"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37" name="Text Placeholder 3"/>
          <p:cNvSpPr>
            <a:spLocks noGrp="1"/>
          </p:cNvSpPr>
          <p:nvPr>
            <p:ph type="body" sz="half" idx="2"/>
          </p:nvPr>
        </p:nvSpPr>
        <p:spPr>
          <a:xfrm>
            <a:off x="629841" y="2057400"/>
            <a:ext cx="2949178"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zh-CN" lang="en-US" smtClean="0"/>
              <a:t>Click to edit Master text styles</a:t>
            </a:r>
          </a:p>
        </p:txBody>
      </p:sp>
      <p:sp>
        <p:nvSpPr>
          <p:cNvPr id="1048638" name="Date Placeholder 4"/>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39" name="Footer Placeholder 5"/>
          <p:cNvSpPr>
            <a:spLocks noGrp="1"/>
          </p:cNvSpPr>
          <p:nvPr>
            <p:ph type="ftr" sz="quarter" idx="11"/>
          </p:nvPr>
        </p:nvSpPr>
        <p:spPr/>
        <p:txBody>
          <a:bodyPr/>
          <a:p>
            <a:endParaRPr altLang="en-US" lang="zh-CN"/>
          </a:p>
        </p:txBody>
      </p:sp>
      <p:sp>
        <p:nvSpPr>
          <p:cNvPr id="1048640" name="Slide Number Placeholder 6"/>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19" name=""/>
        <p:cNvGrpSpPr/>
        <p:nvPr/>
      </p:nvGrpSpPr>
      <p:grpSpPr>
        <a:xfrm>
          <a:off x="0" y="0"/>
          <a:ext cx="0" cy="0"/>
          <a:chOff x="0" y="0"/>
          <a:chExt cx="0" cy="0"/>
        </a:xfrm>
      </p:grpSpPr>
      <p:sp>
        <p:nvSpPr>
          <p:cNvPr id="1048602" name="Title 1"/>
          <p:cNvSpPr>
            <a:spLocks noGrp="1"/>
          </p:cNvSpPr>
          <p:nvPr>
            <p:ph type="title"/>
          </p:nvPr>
        </p:nvSpPr>
        <p:spPr>
          <a:xfrm>
            <a:off x="629841" y="457200"/>
            <a:ext cx="2949178" cy="1600200"/>
          </a:xfrm>
        </p:spPr>
        <p:txBody>
          <a:bodyPr anchor="b"/>
          <a:lstStyle>
            <a:lvl1pPr>
              <a:defRPr sz="3200"/>
            </a:lvl1pPr>
          </a:lstStyle>
          <a:p>
            <a:r>
              <a:rPr altLang="zh-CN" lang="en-US" smtClean="0"/>
              <a:t>Click to edit Master title style</a:t>
            </a:r>
            <a:endParaRPr dirty="0" lang="en-US"/>
          </a:p>
        </p:txBody>
      </p:sp>
      <p:sp>
        <p:nvSpPr>
          <p:cNvPr id="1048603" name="Picture Placeholder 2"/>
          <p:cNvSpPr>
            <a:spLocks noChangeAspect="1" noGrp="1"/>
          </p:cNvSpPr>
          <p:nvPr>
            <p:ph type="pic" idx="1"/>
          </p:nvPr>
        </p:nvSpPr>
        <p:spPr>
          <a:xfrm>
            <a:off x="3887391" y="987426"/>
            <a:ext cx="4629150" cy="4873625"/>
          </a:xfrm>
        </p:spPr>
        <p:txBody>
          <a:bodyPr anchor="t"/>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r>
              <a:rPr altLang="zh-CN" lang="en-US" smtClean="0"/>
              <a:t>Click icon to add picture</a:t>
            </a:r>
            <a:endParaRPr dirty="0" lang="en-US"/>
          </a:p>
        </p:txBody>
      </p:sp>
      <p:sp>
        <p:nvSpPr>
          <p:cNvPr id="1048604" name="Text Placeholder 3"/>
          <p:cNvSpPr>
            <a:spLocks noGrp="1"/>
          </p:cNvSpPr>
          <p:nvPr>
            <p:ph type="body" sz="half" idx="2"/>
          </p:nvPr>
        </p:nvSpPr>
        <p:spPr>
          <a:xfrm>
            <a:off x="629841" y="2057400"/>
            <a:ext cx="2949178"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zh-CN" lang="en-US" smtClean="0"/>
              <a:t>Click to edit Master text styles</a:t>
            </a:r>
          </a:p>
        </p:txBody>
      </p:sp>
      <p:sp>
        <p:nvSpPr>
          <p:cNvPr id="1048605" name="Date Placeholder 4"/>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06" name="Footer Placeholder 5"/>
          <p:cNvSpPr>
            <a:spLocks noGrp="1"/>
          </p:cNvSpPr>
          <p:nvPr>
            <p:ph type="ftr" sz="quarter" idx="11"/>
          </p:nvPr>
        </p:nvSpPr>
        <p:spPr/>
        <p:txBody>
          <a:bodyPr/>
          <a:p>
            <a:endParaRPr altLang="en-US" lang="zh-CN"/>
          </a:p>
        </p:txBody>
      </p:sp>
      <p:sp>
        <p:nvSpPr>
          <p:cNvPr id="1048607" name="Slide Number Placeholder 6"/>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2"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p:spPr>
        <p:txBody>
          <a:bodyPr anchor="ctr" bIns="45720" lIns="91440" rIns="91440" rtlCol="0" tIns="45720" vert="horz">
            <a:normAutofit/>
          </a:bodyPr>
          <a:p>
            <a:r>
              <a:rPr altLang="zh-CN" lang="en-US" smtClean="0"/>
              <a:t>Click to edit Master title style</a:t>
            </a:r>
            <a:endParaRPr dirty="0" lang="en-US"/>
          </a:p>
        </p:txBody>
      </p:sp>
      <p:sp>
        <p:nvSpPr>
          <p:cNvPr id="1048577" name="Text Placeholder 2"/>
          <p:cNvSpPr>
            <a:spLocks noGrp="1"/>
          </p:cNvSpPr>
          <p:nvPr>
            <p:ph type="body" idx="1"/>
          </p:nvPr>
        </p:nvSpPr>
        <p:spPr>
          <a:xfrm>
            <a:off x="628650" y="1825625"/>
            <a:ext cx="7886700" cy="4351338"/>
          </a:xfrm>
          <a:prstGeom prst="rect"/>
        </p:spPr>
        <p:txBody>
          <a:bodyPr bIns="45720" lIns="91440" rIns="91440" rtlCol="0" tIns="45720" vert="horz">
            <a:normAutofit/>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578" name="Date Placeholder 3"/>
          <p:cNvSpPr>
            <a:spLocks noGrp="1"/>
          </p:cNvSpPr>
          <p:nvPr>
            <p:ph type="dt" sz="half" idx="2"/>
          </p:nvPr>
        </p:nvSpPr>
        <p:spPr>
          <a:xfrm>
            <a:off x="628650" y="6356351"/>
            <a:ext cx="2057400" cy="365125"/>
          </a:xfrm>
          <a:prstGeom prst="rect"/>
        </p:spPr>
        <p:txBody>
          <a:bodyPr anchor="ctr" bIns="45720" lIns="91440" rIns="91440" rtlCol="0" tIns="45720" vert="horz"/>
          <a:lstStyle>
            <a:lvl1pPr algn="l">
              <a:defRPr sz="1200">
                <a:solidFill>
                  <a:schemeClr val="tx1">
                    <a:tint val="75000"/>
                  </a:schemeClr>
                </a:solidFill>
              </a:defRPr>
            </a:lvl1pPr>
          </a:lstStyle>
          <a:p>
            <a:fld id="{70BC1078-46ED-40F9-8930-935BAD7C2B02}" type="datetimeFigureOut">
              <a:rPr altLang="en-US" lang="zh-CN" smtClean="0"/>
              <a:t>2015/5/12</a:t>
            </a:fld>
            <a:endParaRPr altLang="en-US" lang="zh-CN"/>
          </a:p>
        </p:txBody>
      </p:sp>
      <p:sp>
        <p:nvSpPr>
          <p:cNvPr id="1048579" name="Footer Placeholder 4"/>
          <p:cNvSpPr>
            <a:spLocks noGrp="1"/>
          </p:cNvSpPr>
          <p:nvPr>
            <p:ph type="ftr" sz="quarter" idx="3"/>
          </p:nvPr>
        </p:nvSpPr>
        <p:spPr>
          <a:xfrm>
            <a:off x="3028950" y="6356351"/>
            <a:ext cx="3086100" cy="365125"/>
          </a:xfrm>
          <a:prstGeom prst="rect"/>
        </p:spPr>
        <p:txBody>
          <a:bodyPr anchor="ctr" bIns="45720" lIns="91440" rIns="91440" rtlCol="0" tIns="45720" vert="horz"/>
          <a:lstStyle>
            <a:lvl1pPr algn="ctr">
              <a:defRPr sz="1200">
                <a:solidFill>
                  <a:schemeClr val="tx1">
                    <a:tint val="75000"/>
                  </a:schemeClr>
                </a:solidFill>
              </a:defRPr>
            </a:lvl1pPr>
          </a:lstStyle>
          <a:p>
            <a:endParaRPr altLang="en-US" lang="zh-CN"/>
          </a:p>
        </p:txBody>
      </p:sp>
      <p:sp>
        <p:nvSpPr>
          <p:cNvPr id="1048580" name="Slide Number Placeholder 5"/>
          <p:cNvSpPr>
            <a:spLocks noGrp="1"/>
          </p:cNvSpPr>
          <p:nvPr>
            <p:ph type="sldNum" sz="quarter" idx="4"/>
          </p:nvPr>
        </p:nvSpPr>
        <p:spPr>
          <a:xfrm>
            <a:off x="6457950" y="6356351"/>
            <a:ext cx="2057400" cy="365125"/>
          </a:xfrm>
          <a:prstGeom prst="rect"/>
        </p:spPr>
        <p:txBody>
          <a:bodyPr anchor="ctr" bIns="45720" lIns="91440" rIns="91440" rtlCol="0" tIns="45720" vert="horz"/>
          <a:lstStyle>
            <a:lvl1pPr algn="r">
              <a:defRPr sz="1200">
                <a:solidFill>
                  <a:schemeClr val="tx1">
                    <a:tint val="75000"/>
                  </a:schemeClr>
                </a:solidFill>
              </a:defRPr>
            </a:lvl1pPr>
          </a:lstStyle>
          <a:p>
            <a:fld id="{D5B52ADC-5BFA-4FBD-BEE2-16096B7F4166}" type="slidenum">
              <a:rPr altLang="en-US" lang="zh-CN" smtClean="0"/>
              <a:t>‹#›</a:t>
            </a:fld>
            <a:endParaRPr altLang="en-US" lang="zh-CN"/>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2D04F"/>
        </a:solidFill>
      </p:bgPr>
    </p:bg>
    <p:spTree>
      <p:nvGrpSpPr>
        <p:cNvPr id="28" name=""/>
        <p:cNvGrpSpPr/>
        <p:nvPr/>
      </p:nvGrpSpPr>
      <p:grpSpPr>
        <a:xfrm>
          <a:off x="0" y="0"/>
          <a:ext cx="0" cy="0"/>
          <a:chOff x="0" y="0"/>
          <a:chExt cx="0" cy="0"/>
        </a:xfrm>
      </p:grpSpPr>
      <p:sp>
        <p:nvSpPr>
          <p:cNvPr id="1048647" name=""/>
          <p:cNvSpPr>
            <a:spLocks noGrp="1"/>
          </p:cNvSpPr>
          <p:nvPr>
            <p:ph type="title"/>
          </p:nvPr>
        </p:nvSpPr>
        <p:spPr>
          <a:xfrm>
            <a:off x="295015" y="329020"/>
            <a:ext cx="8750025" cy="4201469"/>
          </a:xfrm>
        </p:spPr>
        <p:txBody>
          <a:bodyPr>
            <a:normAutofit fontScale="90000"/>
          </a:bodyPr>
          <a:p>
            <a:r>
              <a:rPr lang="en-US"/>
              <a:t>    </a:t>
            </a:r>
            <a:r>
              <a:rPr b="1" sz="5500" lang="en-US">
                <a:solidFill>
                  <a:srgbClr val="9933FF"/>
                </a:solidFill>
              </a:rPr>
              <a:t>Purnea University, purnea </a:t>
            </a:r>
            <a:br>
              <a:rPr b="1" sz="5500" lang="en-US">
                <a:solidFill>
                  <a:srgbClr val="9933FF"/>
                </a:solidFill>
              </a:rPr>
            </a:br>
            <a:r>
              <a:rPr lang="en-US"/>
              <a:t>      </a:t>
            </a:r>
            <a:br>
              <a:rPr lang="en-US"/>
            </a:br>
            <a:r>
              <a:rPr b="1" lang="en-US"/>
              <a:t>Class    : B.A. part - 2nd</a:t>
            </a:r>
            <a:br>
              <a:rPr b="1" lang="en-US"/>
            </a:br>
            <a:r>
              <a:rPr b="1" lang="en-US"/>
              <a:t>Subject : History (Hon.)                            </a:t>
            </a:r>
            <a:r>
              <a:rPr b="1" sz="3800" lang="en-US"/>
              <a:t>Paper    : 3rd, Medieval India (1206 - 1764)                      </a:t>
            </a:r>
            <a:br>
              <a:rPr b="1" sz="3800" lang="en-US"/>
            </a:br>
            <a:r>
              <a:rPr b="1" sz="3555" lang="en-US"/>
              <a:t>Topic     :</a:t>
            </a:r>
            <a:r>
              <a:rPr b="1" sz="3555" lang="en-US"/>
              <a:t> </a:t>
            </a:r>
            <a:r>
              <a:rPr b="1" sz="3555" lang="en-US"/>
              <a:t>A</a:t>
            </a:r>
            <a:r>
              <a:rPr b="1" sz="3555" lang="en-US"/>
              <a:t>d</a:t>
            </a:r>
            <a:r>
              <a:rPr b="1" sz="3555" lang="en-US"/>
              <a:t>m</a:t>
            </a:r>
            <a:r>
              <a:rPr b="1" sz="3555" lang="en-US"/>
              <a:t>i</a:t>
            </a:r>
            <a:r>
              <a:rPr b="1" sz="3555" lang="en-US"/>
              <a:t>n</a:t>
            </a:r>
            <a:r>
              <a:rPr b="1" sz="3555" lang="en-US"/>
              <a:t>i</a:t>
            </a:r>
            <a:r>
              <a:rPr b="1" sz="3555" lang="en-US"/>
              <a:t>stration</a:t>
            </a:r>
            <a:r>
              <a:rPr b="1" sz="3555" lang="en-US"/>
              <a:t> </a:t>
            </a:r>
            <a:r>
              <a:rPr b="1" sz="3555" lang="en-US"/>
              <a:t>o</a:t>
            </a:r>
            <a:r>
              <a:rPr b="1" sz="3555" lang="en-US"/>
              <a:t>f</a:t>
            </a:r>
            <a:r>
              <a:rPr b="1" sz="3555" lang="en-US"/>
              <a:t> </a:t>
            </a:r>
            <a:r>
              <a:rPr b="1" sz="3555" lang="en-US"/>
              <a:t>Delhi</a:t>
            </a:r>
            <a:r>
              <a:rPr b="1" sz="3555" lang="en-US"/>
              <a:t> </a:t>
            </a:r>
            <a:r>
              <a:rPr b="1" sz="3555" lang="en-US"/>
              <a:t>S</a:t>
            </a:r>
            <a:r>
              <a:rPr b="1" sz="3555" lang="en-US"/>
              <a:t>u</a:t>
            </a:r>
            <a:r>
              <a:rPr b="1" sz="3555" lang="en-US"/>
              <a:t>l</a:t>
            </a:r>
            <a:r>
              <a:rPr b="1" sz="3555" lang="en-US"/>
              <a:t>t</a:t>
            </a:r>
            <a:r>
              <a:rPr b="1" sz="3555" lang="en-US"/>
              <a:t>a</a:t>
            </a:r>
            <a:r>
              <a:rPr b="1" sz="3555" lang="en-US"/>
              <a:t>n</a:t>
            </a:r>
            <a:r>
              <a:rPr b="1" sz="3555" lang="en-US"/>
              <a:t>a</a:t>
            </a:r>
            <a:r>
              <a:rPr b="1" sz="3555" lang="en-US"/>
              <a:t>t</a:t>
            </a:r>
            <a:r>
              <a:rPr b="1" sz="3555" lang="en-US"/>
              <a:t>e</a:t>
            </a:r>
            <a:r>
              <a:rPr b="1" sz="3555" lang="en-US"/>
              <a:t>,</a:t>
            </a:r>
            <a:r>
              <a:rPr b="1" sz="3555" lang="en-US"/>
              <a:t> </a:t>
            </a:r>
            <a:r>
              <a:rPr b="1" sz="3555" lang="en-US"/>
              <a:t>L</a:t>
            </a:r>
            <a:r>
              <a:rPr b="1" sz="3555" lang="en-US"/>
              <a:t> </a:t>
            </a:r>
            <a:r>
              <a:rPr b="1" sz="3555" lang="en-US"/>
              <a:t>-</a:t>
            </a:r>
            <a:r>
              <a:rPr b="1" sz="3555" lang="en-US"/>
              <a:t> </a:t>
            </a:r>
            <a:r>
              <a:rPr b="1" sz="3555" lang="en-US"/>
              <a:t>1</a:t>
            </a:r>
            <a:endParaRPr b="1" sz="3555" lang="en-US"/>
          </a:p>
        </p:txBody>
      </p:sp>
      <p:sp>
        <p:nvSpPr>
          <p:cNvPr id="1048648" name=""/>
          <p:cNvSpPr>
            <a:spLocks noGrp="1"/>
          </p:cNvSpPr>
          <p:nvPr>
            <p:ph idx="1"/>
          </p:nvPr>
        </p:nvSpPr>
        <p:spPr>
          <a:xfrm>
            <a:off x="4730246" y="5174552"/>
            <a:ext cx="3785103" cy="1875973"/>
          </a:xfrm>
        </p:spPr>
        <p:txBody>
          <a:bodyPr>
            <a:normAutofit fontScale="95825" lnSpcReduction="20000"/>
          </a:bodyPr>
          <a:p>
            <a:pPr indent="0" marL="0">
              <a:buNone/>
            </a:pPr>
            <a:r>
              <a:rPr b="1" lang="en-US">
                <a:solidFill>
                  <a:srgbClr val="002060"/>
                </a:solidFill>
              </a:rPr>
              <a:t>Dr. Suresh Kumar Meena</a:t>
            </a:r>
            <a:r>
              <a:rPr lang="en-US">
                <a:solidFill>
                  <a:srgbClr val="002060"/>
                </a:solidFill>
              </a:rPr>
              <a:t>                 </a:t>
            </a:r>
            <a:r>
              <a:rPr lang="en-US">
                <a:solidFill>
                  <a:srgbClr val="002060"/>
                </a:solidFill>
              </a:rPr>
              <a:t> </a:t>
            </a:r>
            <a:r>
              <a:rPr sz="2395" lang="en-US">
                <a:solidFill>
                  <a:srgbClr val="002060"/>
                </a:solidFill>
              </a:rPr>
              <a:t>Assistant Professor, History  </a:t>
            </a:r>
            <a:endParaRPr sz="2395" lang="en-US">
              <a:solidFill>
                <a:srgbClr val="002060"/>
              </a:solidFill>
            </a:endParaRPr>
          </a:p>
          <a:p>
            <a:pPr indent="0" marL="0">
              <a:buNone/>
            </a:pPr>
            <a:r>
              <a:rPr b="1" sz="2604" lang="en-US">
                <a:solidFill>
                  <a:srgbClr val="002060"/>
                </a:solidFill>
              </a:rPr>
              <a:t> M. L. Arya College, kasba</a:t>
            </a:r>
            <a:r>
              <a:rPr lang="en-US"/>
              <a:t>           </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30" name=""/>
        <p:cNvGrpSpPr/>
        <p:nvPr/>
      </p:nvGrpSpPr>
      <p:grpSpPr>
        <a:xfrm>
          <a:off x="0" y="0"/>
          <a:ext cx="0" cy="0"/>
          <a:chOff x="0" y="0"/>
          <a:chExt cx="0" cy="0"/>
        </a:xfrm>
      </p:grpSpPr>
      <p:sp>
        <p:nvSpPr>
          <p:cNvPr id="1048651" name=""/>
          <p:cNvSpPr>
            <a:spLocks noGrp="1"/>
          </p:cNvSpPr>
          <p:nvPr>
            <p:ph type="title"/>
          </p:nvPr>
        </p:nvSpPr>
        <p:spPr/>
        <p:txBody>
          <a:bodyPr>
            <a:normAutofit/>
          </a:bodyPr>
          <a:p>
            <a:r>
              <a:rPr b="1" sz="6333" lang="en-US">
                <a:solidFill>
                  <a:srgbClr val="008000"/>
                </a:solidFill>
              </a:rPr>
              <a:t>दिल्ली</a:t>
            </a:r>
            <a:r>
              <a:rPr b="1" sz="6333" lang="en-US">
                <a:solidFill>
                  <a:srgbClr val="008000"/>
                </a:solidFill>
              </a:rPr>
              <a:t> सल्तनत</a:t>
            </a:r>
            <a:r>
              <a:rPr b="1" sz="6333" lang="en-US">
                <a:solidFill>
                  <a:srgbClr val="008000"/>
                </a:solidFill>
              </a:rPr>
              <a:t> का</a:t>
            </a:r>
            <a:r>
              <a:rPr b="1" sz="6333" lang="en-US">
                <a:solidFill>
                  <a:srgbClr val="008000"/>
                </a:solidFill>
              </a:rPr>
              <a:t> प्रशासन</a:t>
            </a:r>
            <a:endParaRPr b="1" sz="6333" lang="en-US">
              <a:solidFill>
                <a:srgbClr val="008000"/>
              </a:solidFill>
            </a:endParaRPr>
          </a:p>
        </p:txBody>
      </p:sp>
      <p:sp>
        <p:nvSpPr>
          <p:cNvPr id="1048652" name=""/>
          <p:cNvSpPr>
            <a:spLocks noGrp="1"/>
          </p:cNvSpPr>
          <p:nvPr>
            <p:ph idx="1"/>
          </p:nvPr>
        </p:nvSpPr>
        <p:spPr/>
        <p:txBody>
          <a:bodyPr/>
          <a:p>
            <a:r>
              <a:rPr lang="en-US"/>
              <a:t>मुस्लिम राज्य सैद्धांतिक रूप से धर्मावलंबी या धर्म प्रदान राज्य था</a:t>
            </a:r>
            <a:r>
              <a:rPr lang="en-US"/>
              <a:t>।</a:t>
            </a:r>
            <a:r>
              <a:rPr lang="en-US"/>
              <a:t> खलीफा पूरे मुस्लिम जगत का सर्वोच्च प्र</a:t>
            </a:r>
            <a:r>
              <a:rPr lang="en-US"/>
              <a:t>ध</a:t>
            </a:r>
            <a:r>
              <a:rPr lang="en-US"/>
              <a:t>ा</a:t>
            </a:r>
            <a:r>
              <a:rPr lang="en-US"/>
              <a:t>न होता था</a:t>
            </a:r>
            <a:r>
              <a:rPr lang="en-US"/>
              <a:t>।</a:t>
            </a:r>
            <a:r>
              <a:rPr lang="en-US"/>
              <a:t> </a:t>
            </a:r>
            <a:endParaRPr lang="en-US"/>
          </a:p>
          <a:p>
            <a:r>
              <a:rPr lang="en-US"/>
              <a:t>सुल्तान</a:t>
            </a:r>
            <a:r>
              <a:rPr lang="en-US"/>
              <a:t> की</a:t>
            </a:r>
            <a:r>
              <a:rPr lang="en-US"/>
              <a:t> उपाधि</a:t>
            </a:r>
            <a:r>
              <a:rPr lang="en-US"/>
              <a:t> तुर्की</a:t>
            </a:r>
            <a:r>
              <a:rPr lang="en-US"/>
              <a:t> शासकों</a:t>
            </a:r>
            <a:r>
              <a:rPr lang="en-US"/>
              <a:t> द्वारा</a:t>
            </a:r>
            <a:r>
              <a:rPr lang="en-US"/>
              <a:t> प्रारंभ</a:t>
            </a:r>
            <a:r>
              <a:rPr lang="en-US"/>
              <a:t> की</a:t>
            </a:r>
            <a:r>
              <a:rPr lang="en-US"/>
              <a:t> गई</a:t>
            </a:r>
            <a:r>
              <a:rPr lang="en-US"/>
              <a:t>।</a:t>
            </a:r>
            <a:r>
              <a:rPr lang="en-US"/>
              <a:t> </a:t>
            </a:r>
            <a:r>
              <a:rPr lang="en-US"/>
              <a:t>महमूद</a:t>
            </a:r>
            <a:r>
              <a:rPr lang="en-US"/>
              <a:t> गजनवी</a:t>
            </a:r>
            <a:r>
              <a:rPr lang="en-US"/>
              <a:t> पहला</a:t>
            </a:r>
            <a:r>
              <a:rPr lang="en-US"/>
              <a:t> शासक</a:t>
            </a:r>
            <a:r>
              <a:rPr lang="en-US"/>
              <a:t> था</a:t>
            </a:r>
            <a:r>
              <a:rPr lang="en-US"/>
              <a:t> जिसने</a:t>
            </a:r>
            <a:r>
              <a:rPr lang="en-US"/>
              <a:t> सुल्तान</a:t>
            </a:r>
            <a:r>
              <a:rPr lang="en-US"/>
              <a:t> की</a:t>
            </a:r>
            <a:r>
              <a:rPr lang="en-US"/>
              <a:t> उपाधि</a:t>
            </a:r>
            <a:r>
              <a:rPr lang="en-US"/>
              <a:t> धारण</a:t>
            </a:r>
            <a:r>
              <a:rPr lang="en-US"/>
              <a:t> की</a:t>
            </a:r>
            <a:r>
              <a:rPr lang="en-US"/>
              <a:t>।</a:t>
            </a:r>
            <a:r>
              <a:rPr lang="en-US"/>
              <a:t> उसने</a:t>
            </a:r>
            <a:r>
              <a:rPr lang="en-US"/>
              <a:t> यह</a:t>
            </a:r>
            <a:r>
              <a:rPr lang="en-US"/>
              <a:t> उपाधि</a:t>
            </a:r>
            <a:r>
              <a:rPr lang="en-US"/>
              <a:t> महमूद</a:t>
            </a:r>
            <a:r>
              <a:rPr lang="en-US"/>
              <a:t> गजनवी</a:t>
            </a:r>
            <a:r>
              <a:rPr lang="en-US"/>
              <a:t> से</a:t>
            </a:r>
            <a:r>
              <a:rPr lang="en-US"/>
              <a:t> प्राप्त</a:t>
            </a:r>
            <a:r>
              <a:rPr lang="en-US"/>
              <a:t> की</a:t>
            </a:r>
            <a:r>
              <a:rPr lang="en-US"/>
              <a:t> थी</a:t>
            </a:r>
            <a:r>
              <a:rPr lang="en-US"/>
              <a:t>।</a:t>
            </a:r>
            <a:r>
              <a:rPr lang="en-US"/>
              <a:t> </a:t>
            </a:r>
            <a:endParaRPr lang="en-US"/>
          </a:p>
          <a:p>
            <a:r>
              <a:rPr lang="en-US"/>
              <a:t>खिज्र</a:t>
            </a:r>
            <a:r>
              <a:rPr lang="en-US"/>
              <a:t> खां</a:t>
            </a:r>
            <a:r>
              <a:rPr lang="en-US"/>
              <a:t> को</a:t>
            </a:r>
            <a:r>
              <a:rPr lang="en-US"/>
              <a:t> छोड़कर</a:t>
            </a:r>
            <a:r>
              <a:rPr lang="en-US"/>
              <a:t> दिल्ली</a:t>
            </a:r>
            <a:r>
              <a:rPr lang="en-US"/>
              <a:t> सल्तनत</a:t>
            </a:r>
            <a:r>
              <a:rPr lang="en-US"/>
              <a:t> के</a:t>
            </a:r>
            <a:r>
              <a:rPr lang="en-US"/>
              <a:t> सभी</a:t>
            </a:r>
            <a:r>
              <a:rPr lang="en-US"/>
              <a:t> </a:t>
            </a:r>
            <a:r>
              <a:rPr lang="en-US"/>
              <a:t>तुर्की</a:t>
            </a:r>
            <a:r>
              <a:rPr lang="en-US"/>
              <a:t> शासकों</a:t>
            </a:r>
            <a:r>
              <a:rPr lang="en-US"/>
              <a:t> ने</a:t>
            </a:r>
            <a:r>
              <a:rPr lang="en-US"/>
              <a:t> सुल्तान</a:t>
            </a:r>
            <a:r>
              <a:rPr lang="en-US"/>
              <a:t> की</a:t>
            </a:r>
            <a:r>
              <a:rPr lang="en-US"/>
              <a:t> उपाधि</a:t>
            </a:r>
            <a:r>
              <a:rPr lang="en-US"/>
              <a:t> धारण</a:t>
            </a:r>
            <a:r>
              <a:rPr lang="en-US"/>
              <a:t> की</a:t>
            </a:r>
            <a:r>
              <a:rPr lang="en-US"/>
              <a:t>।</a:t>
            </a:r>
            <a:r>
              <a:rPr lang="en-US"/>
              <a:t> </a:t>
            </a:r>
            <a:r>
              <a:rPr lang="en-US"/>
              <a:t>उसने</a:t>
            </a:r>
            <a:r>
              <a:rPr lang="en-US"/>
              <a:t> यह</a:t>
            </a:r>
            <a:r>
              <a:rPr lang="en-US"/>
              <a:t> उपाधि</a:t>
            </a:r>
            <a:r>
              <a:rPr lang="en-US"/>
              <a:t> महमूद</a:t>
            </a:r>
            <a:r>
              <a:rPr lang="en-US"/>
              <a:t> गजनवी</a:t>
            </a:r>
            <a:r>
              <a:rPr lang="en-US"/>
              <a:t> से प्राप्त</a:t>
            </a:r>
            <a:r>
              <a:rPr lang="en-US"/>
              <a:t> की</a:t>
            </a:r>
            <a:r>
              <a:rPr lang="en-US"/>
              <a:t> थी</a:t>
            </a:r>
            <a:r>
              <a:rPr lang="en-US"/>
              <a:t>।</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31" name=""/>
        <p:cNvGrpSpPr/>
        <p:nvPr/>
      </p:nvGrpSpPr>
      <p:grpSpPr>
        <a:xfrm>
          <a:off x="0" y="0"/>
          <a:ext cx="0" cy="0"/>
          <a:chOff x="0" y="0"/>
          <a:chExt cx="0" cy="0"/>
        </a:xfrm>
      </p:grpSpPr>
      <p:sp>
        <p:nvSpPr>
          <p:cNvPr id="1048653" name=""/>
          <p:cNvSpPr>
            <a:spLocks noGrp="1"/>
          </p:cNvSpPr>
          <p:nvPr>
            <p:ph type="title"/>
          </p:nvPr>
        </p:nvSpPr>
        <p:spPr/>
        <p:txBody>
          <a:bodyPr/>
          <a:p>
            <a:endParaRPr lang="en-US"/>
          </a:p>
        </p:txBody>
      </p:sp>
      <p:sp>
        <p:nvSpPr>
          <p:cNvPr id="1048654" name=""/>
          <p:cNvSpPr>
            <a:spLocks noGrp="1"/>
          </p:cNvSpPr>
          <p:nvPr>
            <p:ph idx="1"/>
          </p:nvPr>
        </p:nvSpPr>
        <p:spPr/>
        <p:txBody>
          <a:bodyPr/>
          <a:p>
            <a:r>
              <a:rPr lang="en-US"/>
              <a:t>दिल्ली सुल्तानों में अधिकांश ने अपने को खलीफा का नायक पुकारा परंतु कुतुबुद्दीन मुबारक खिलजी ने </a:t>
            </a:r>
            <a:r>
              <a:rPr lang="en-US"/>
              <a:t>स</a:t>
            </a:r>
            <a:r>
              <a:rPr lang="en-US"/>
              <a:t>्</a:t>
            </a:r>
            <a:r>
              <a:rPr lang="en-US"/>
              <a:t>व</a:t>
            </a:r>
            <a:r>
              <a:rPr lang="en-US"/>
              <a:t>य</a:t>
            </a:r>
            <a:r>
              <a:rPr lang="en-US"/>
              <a:t>ं</a:t>
            </a:r>
            <a:r>
              <a:rPr lang="en-US"/>
              <a:t> को खलीफा घोषित किया</a:t>
            </a:r>
            <a:r>
              <a:rPr lang="en-US"/>
              <a:t>।</a:t>
            </a:r>
            <a:endParaRPr lang="en-US"/>
          </a:p>
          <a:p>
            <a:r>
              <a:rPr lang="en-US"/>
              <a:t>खिज्र</a:t>
            </a:r>
            <a:r>
              <a:rPr lang="en-US"/>
              <a:t> </a:t>
            </a:r>
            <a:r>
              <a:rPr lang="en-US"/>
              <a:t>खा</a:t>
            </a:r>
            <a:r>
              <a:rPr lang="en-US"/>
              <a:t>ँ</a:t>
            </a:r>
            <a:r>
              <a:rPr lang="en-US"/>
              <a:t> </a:t>
            </a:r>
            <a:r>
              <a:rPr lang="en-US"/>
              <a:t>ने तैमूर के पुत्र शाहरुख का प्रभुत्व स्वीकार किया और</a:t>
            </a:r>
            <a:r>
              <a:rPr b="1" lang="en-US"/>
              <a:t> र</a:t>
            </a:r>
            <a:r>
              <a:rPr b="1" lang="en-US"/>
              <a:t>ै</a:t>
            </a:r>
            <a:r>
              <a:rPr b="1" lang="en-US"/>
              <a:t>य</a:t>
            </a:r>
            <a:r>
              <a:rPr b="1" lang="en-US"/>
              <a:t>त</a:t>
            </a:r>
            <a:r>
              <a:rPr b="1" lang="en-US"/>
              <a:t> </a:t>
            </a:r>
            <a:r>
              <a:rPr b="1" lang="en-US"/>
              <a:t>ए</a:t>
            </a:r>
            <a:r>
              <a:rPr b="1" lang="en-US"/>
              <a:t> </a:t>
            </a:r>
            <a:r>
              <a:rPr b="1" lang="en-US"/>
              <a:t>आ</a:t>
            </a:r>
            <a:r>
              <a:rPr b="1" lang="en-US"/>
              <a:t>ल</a:t>
            </a:r>
            <a:r>
              <a:rPr b="1" lang="en-US"/>
              <a:t>ा</a:t>
            </a:r>
            <a:r>
              <a:rPr b="1" lang="en-US"/>
              <a:t> </a:t>
            </a:r>
            <a:r>
              <a:rPr lang="en-US"/>
              <a:t>की उपाधि धारण की</a:t>
            </a:r>
            <a:r>
              <a:rPr lang="en-US"/>
              <a:t>।</a:t>
            </a:r>
            <a:r>
              <a:rPr lang="en-US"/>
              <a:t> उसके</a:t>
            </a:r>
            <a:r>
              <a:rPr lang="en-US"/>
              <a:t> पुत्र</a:t>
            </a:r>
            <a:r>
              <a:rPr lang="en-US"/>
              <a:t> और</a:t>
            </a:r>
            <a:r>
              <a:rPr lang="en-US"/>
              <a:t> उत्तराधिकारी</a:t>
            </a:r>
            <a:r>
              <a:rPr lang="en-US"/>
              <a:t> मुबारक</a:t>
            </a:r>
            <a:r>
              <a:rPr lang="en-US"/>
              <a:t>शाह ने</a:t>
            </a:r>
            <a:r>
              <a:rPr lang="en-US"/>
              <a:t> इस</a:t>
            </a:r>
            <a:r>
              <a:rPr lang="en-US"/>
              <a:t> प्रथा</a:t>
            </a:r>
            <a:r>
              <a:rPr lang="en-US"/>
              <a:t> को</a:t>
            </a:r>
            <a:r>
              <a:rPr lang="en-US"/>
              <a:t> समाप्त</a:t>
            </a:r>
            <a:r>
              <a:rPr lang="en-US"/>
              <a:t> कर</a:t>
            </a:r>
            <a:r>
              <a:rPr lang="en-US"/>
              <a:t> दिया</a:t>
            </a:r>
            <a:r>
              <a:rPr lang="en-US"/>
              <a:t> और</a:t>
            </a:r>
            <a:r>
              <a:rPr b="1" lang="en-US"/>
              <a:t> </a:t>
            </a:r>
            <a:r>
              <a:rPr b="1" lang="en-US"/>
              <a:t>श</a:t>
            </a:r>
            <a:r>
              <a:rPr b="1" lang="en-US"/>
              <a:t>ा</a:t>
            </a:r>
            <a:r>
              <a:rPr b="1" lang="en-US"/>
              <a:t>ह</a:t>
            </a:r>
            <a:r>
              <a:rPr b="1" lang="en-US"/>
              <a:t> </a:t>
            </a:r>
            <a:r>
              <a:rPr b="1" lang="en-US"/>
              <a:t>सुल्तान</a:t>
            </a:r>
            <a:r>
              <a:rPr b="1" lang="en-US"/>
              <a:t> </a:t>
            </a:r>
            <a:r>
              <a:rPr lang="en-US"/>
              <a:t>की उपाधि</a:t>
            </a:r>
            <a:r>
              <a:rPr lang="en-US"/>
              <a:t> ग्रहण</a:t>
            </a:r>
            <a:r>
              <a:rPr lang="en-US"/>
              <a:t> की</a:t>
            </a:r>
            <a:r>
              <a:rPr lang="en-US"/>
              <a:t>।</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32" name=""/>
        <p:cNvGrpSpPr/>
        <p:nvPr/>
      </p:nvGrpSpPr>
      <p:grpSpPr>
        <a:xfrm>
          <a:off x="0" y="0"/>
          <a:ext cx="0" cy="0"/>
          <a:chOff x="0" y="0"/>
          <a:chExt cx="0" cy="0"/>
        </a:xfrm>
      </p:grpSpPr>
      <p:sp>
        <p:nvSpPr>
          <p:cNvPr id="1048655" name=""/>
          <p:cNvSpPr>
            <a:spLocks noGrp="1"/>
          </p:cNvSpPr>
          <p:nvPr>
            <p:ph type="title"/>
          </p:nvPr>
        </p:nvSpPr>
        <p:spPr/>
        <p:txBody>
          <a:bodyPr/>
          <a:p>
            <a:r>
              <a:rPr b="1" sz="5000" lang="en-US"/>
              <a:t> </a:t>
            </a:r>
            <a:r>
              <a:rPr b="1" sz="5000" lang="en-US"/>
              <a:t> </a:t>
            </a:r>
            <a:r>
              <a:rPr b="1" sz="5000" lang="en-US"/>
              <a:t> </a:t>
            </a:r>
            <a:r>
              <a:rPr b="1" sz="5000" lang="en-US"/>
              <a:t> </a:t>
            </a:r>
            <a:r>
              <a:rPr b="1" sz="5000" lang="en-US"/>
              <a:t> </a:t>
            </a:r>
            <a:r>
              <a:rPr b="1" sz="5000" lang="en-US"/>
              <a:t> </a:t>
            </a:r>
            <a:r>
              <a:rPr b="1" sz="5000" lang="en-US"/>
              <a:t> </a:t>
            </a:r>
            <a:r>
              <a:rPr b="1" sz="5000" lang="en-US"/>
              <a:t> </a:t>
            </a:r>
            <a:r>
              <a:rPr b="1" sz="5000" lang="en-US"/>
              <a:t> </a:t>
            </a:r>
            <a:r>
              <a:rPr b="1" sz="5000" lang="en-US"/>
              <a:t> </a:t>
            </a:r>
            <a:r>
              <a:rPr b="1" sz="5000" lang="en-US"/>
              <a:t> </a:t>
            </a:r>
            <a:r>
              <a:rPr b="1" sz="5000" lang="en-US"/>
              <a:t> </a:t>
            </a:r>
            <a:r>
              <a:rPr b="1" sz="5000" lang="en-US"/>
              <a:t> </a:t>
            </a:r>
            <a:r>
              <a:rPr b="1" sz="5000" lang="en-US"/>
              <a:t> </a:t>
            </a:r>
            <a:r>
              <a:rPr b="1" sz="5000" lang="en-US"/>
              <a:t> </a:t>
            </a:r>
            <a:r>
              <a:rPr b="1" sz="5000" lang="en-US"/>
              <a:t> </a:t>
            </a:r>
            <a:r>
              <a:rPr b="1" sz="5000" lang="en-US"/>
              <a:t>उत्तराधिकार</a:t>
            </a:r>
            <a:endParaRPr b="1" sz="5000" lang="en-US"/>
          </a:p>
        </p:txBody>
      </p:sp>
      <p:sp>
        <p:nvSpPr>
          <p:cNvPr id="1048656" name=""/>
          <p:cNvSpPr>
            <a:spLocks noGrp="1"/>
          </p:cNvSpPr>
          <p:nvPr>
            <p:ph idx="1"/>
          </p:nvPr>
        </p:nvSpPr>
        <p:spPr/>
        <p:txBody>
          <a:bodyPr/>
          <a:p>
            <a:r>
              <a:rPr lang="en-US"/>
              <a:t>मुस्लिम</a:t>
            </a:r>
            <a:r>
              <a:rPr lang="en-US"/>
              <a:t> शासकों</a:t>
            </a:r>
            <a:r>
              <a:rPr lang="en-US"/>
              <a:t> में</a:t>
            </a:r>
            <a:r>
              <a:rPr lang="en-US"/>
              <a:t> उत्तराधिकार</a:t>
            </a:r>
            <a:r>
              <a:rPr lang="en-US"/>
              <a:t> का</a:t>
            </a:r>
            <a:r>
              <a:rPr lang="en-US"/>
              <a:t> कोई</a:t>
            </a:r>
            <a:r>
              <a:rPr lang="en-US"/>
              <a:t> निश्चित</a:t>
            </a:r>
            <a:r>
              <a:rPr lang="en-US"/>
              <a:t> सिद्धांत</a:t>
            </a:r>
            <a:r>
              <a:rPr lang="en-US"/>
              <a:t> नहीं</a:t>
            </a:r>
            <a:r>
              <a:rPr lang="en-US"/>
              <a:t> था</a:t>
            </a:r>
            <a:r>
              <a:rPr lang="en-US"/>
              <a:t>।</a:t>
            </a:r>
            <a:r>
              <a:rPr lang="en-US"/>
              <a:t> इल्तुतमिश</a:t>
            </a:r>
            <a:r>
              <a:rPr lang="en-US"/>
              <a:t> पहला</a:t>
            </a:r>
            <a:r>
              <a:rPr lang="en-US"/>
              <a:t> सुल्तान</a:t>
            </a:r>
            <a:r>
              <a:rPr lang="en-US"/>
              <a:t> था</a:t>
            </a:r>
            <a:r>
              <a:rPr lang="en-US"/>
              <a:t> जिसने</a:t>
            </a:r>
            <a:r>
              <a:rPr lang="en-US"/>
              <a:t> सल्तनत</a:t>
            </a:r>
            <a:r>
              <a:rPr lang="en-US"/>
              <a:t> की</a:t>
            </a:r>
            <a:r>
              <a:rPr lang="en-US"/>
              <a:t> सरकार</a:t>
            </a:r>
            <a:r>
              <a:rPr lang="en-US"/>
              <a:t> में</a:t>
            </a:r>
            <a:r>
              <a:rPr lang="en-US"/>
              <a:t> वंशानुगत</a:t>
            </a:r>
            <a:r>
              <a:rPr lang="en-US"/>
              <a:t> शासन</a:t>
            </a:r>
            <a:r>
              <a:rPr lang="en-US"/>
              <a:t> का</a:t>
            </a:r>
            <a:r>
              <a:rPr lang="en-US"/>
              <a:t> सिद्धांत</a:t>
            </a:r>
            <a:r>
              <a:rPr lang="en-US"/>
              <a:t> लागू</a:t>
            </a:r>
            <a:r>
              <a:rPr lang="en-US"/>
              <a:t> किया</a:t>
            </a:r>
            <a:r>
              <a:rPr lang="en-US"/>
              <a:t>।</a:t>
            </a:r>
            <a:r>
              <a:rPr lang="en-US"/>
              <a:t> उसने</a:t>
            </a:r>
            <a:r>
              <a:rPr lang="en-US"/>
              <a:t> अपने</a:t>
            </a:r>
            <a:r>
              <a:rPr lang="en-US"/>
              <a:t> पुत्रों</a:t>
            </a:r>
            <a:r>
              <a:rPr lang="en-US"/>
              <a:t> के</a:t>
            </a:r>
            <a:r>
              <a:rPr lang="en-US"/>
              <a:t> स्थान</a:t>
            </a:r>
            <a:r>
              <a:rPr lang="en-US"/>
              <a:t> पर</a:t>
            </a:r>
            <a:r>
              <a:rPr lang="en-US"/>
              <a:t> अपनी</a:t>
            </a:r>
            <a:r>
              <a:rPr lang="en-US"/>
              <a:t> पुत्री</a:t>
            </a:r>
            <a:r>
              <a:rPr lang="en-US"/>
              <a:t> रजिया</a:t>
            </a:r>
            <a:r>
              <a:rPr lang="en-US"/>
              <a:t> को</a:t>
            </a:r>
            <a:r>
              <a:rPr lang="en-US"/>
              <a:t> अपना</a:t>
            </a:r>
            <a:r>
              <a:rPr lang="en-US"/>
              <a:t> उत्तराधिकारी</a:t>
            </a:r>
            <a:r>
              <a:rPr lang="en-US"/>
              <a:t> मनोनीत</a:t>
            </a:r>
            <a:r>
              <a:rPr lang="en-US"/>
              <a:t> किया</a:t>
            </a:r>
            <a:r>
              <a:rPr lang="en-US"/>
              <a:t>।</a:t>
            </a:r>
            <a:endParaRPr lang="en-US"/>
          </a:p>
          <a:p>
            <a:r>
              <a:rPr lang="en-US"/>
              <a:t> खिलजी क्रांति </a:t>
            </a:r>
            <a:r>
              <a:rPr lang="en-US"/>
              <a:t>(</a:t>
            </a:r>
            <a:r>
              <a:rPr lang="en-US"/>
              <a:t>1290 ईस्वी</a:t>
            </a:r>
            <a:r>
              <a:rPr lang="en-US"/>
              <a:t>)</a:t>
            </a:r>
            <a:r>
              <a:rPr lang="en-US"/>
              <a:t> से बलबनी वंश का अंत हुआ</a:t>
            </a:r>
            <a:r>
              <a:rPr lang="en-US"/>
              <a:t>,</a:t>
            </a:r>
            <a:r>
              <a:rPr lang="en-US"/>
              <a:t> जिसका ऐतिहासिक महत्व है</a:t>
            </a:r>
            <a:r>
              <a:rPr lang="en-US"/>
              <a:t>।</a:t>
            </a:r>
            <a:r>
              <a:rPr lang="en-US"/>
              <a:t> इस क्रांति से शक्ति का हस्तांतरण एक सजातीय वर्ग से विषम जातीय वर्ग </a:t>
            </a:r>
            <a:r>
              <a:rPr lang="en-US"/>
              <a:t>(</a:t>
            </a:r>
            <a:r>
              <a:rPr lang="en-US"/>
              <a:t>भारतीय मुसलमान</a:t>
            </a:r>
            <a:r>
              <a:rPr lang="en-US"/>
              <a:t>)</a:t>
            </a:r>
            <a:r>
              <a:rPr lang="en-US"/>
              <a:t> के पास हो गया</a:t>
            </a:r>
            <a:r>
              <a:rPr lang="en-US"/>
              <a:t>।</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sp>
        <p:nvSpPr>
          <p:cNvPr id="1048657" name=""/>
          <p:cNvSpPr>
            <a:spLocks noGrp="1"/>
          </p:cNvSpPr>
          <p:nvPr>
            <p:ph type="title"/>
          </p:nvPr>
        </p:nvSpPr>
        <p:spPr/>
        <p:txBody>
          <a:bodyPr/>
          <a:p>
            <a:endParaRPr lang="en-US"/>
          </a:p>
        </p:txBody>
      </p:sp>
      <p:sp>
        <p:nvSpPr>
          <p:cNvPr id="1048658" name=""/>
          <p:cNvSpPr>
            <a:spLocks noGrp="1"/>
          </p:cNvSpPr>
          <p:nvPr>
            <p:ph idx="1"/>
          </p:nvPr>
        </p:nvSpPr>
        <p:spPr/>
        <p:txBody>
          <a:bodyPr/>
          <a:p>
            <a:r>
              <a:rPr lang="en-US"/>
              <a:t>गयासुद्दीन</a:t>
            </a:r>
            <a:r>
              <a:rPr lang="en-US"/>
              <a:t> तुगलक</a:t>
            </a:r>
            <a:r>
              <a:rPr lang="en-US"/>
              <a:t> के</a:t>
            </a:r>
            <a:r>
              <a:rPr lang="en-US"/>
              <a:t> सुल्तान</a:t>
            </a:r>
            <a:r>
              <a:rPr lang="en-US"/>
              <a:t> बनने</a:t>
            </a:r>
            <a:r>
              <a:rPr lang="en-US"/>
              <a:t> से</a:t>
            </a:r>
            <a:r>
              <a:rPr lang="en-US"/>
              <a:t> कुछ</a:t>
            </a:r>
            <a:r>
              <a:rPr lang="en-US"/>
              <a:t> कुलीन त</a:t>
            </a:r>
            <a:r>
              <a:rPr lang="en-US"/>
              <a:t>न</a:t>
            </a:r>
            <a:r>
              <a:rPr lang="en-US"/>
              <a:t>्</a:t>
            </a:r>
            <a:r>
              <a:rPr lang="en-US"/>
              <a:t>त</a:t>
            </a:r>
            <a:r>
              <a:rPr lang="en-US"/>
              <a:t>्</a:t>
            </a:r>
            <a:r>
              <a:rPr lang="en-US"/>
              <a:t>र</a:t>
            </a:r>
            <a:r>
              <a:rPr lang="en-US"/>
              <a:t>ी</a:t>
            </a:r>
            <a:r>
              <a:rPr lang="en-US"/>
              <a:t>य</a:t>
            </a:r>
            <a:r>
              <a:rPr lang="en-US"/>
              <a:t> </a:t>
            </a:r>
            <a:r>
              <a:rPr lang="en-US"/>
              <a:t>आधार</a:t>
            </a:r>
            <a:r>
              <a:rPr lang="en-US"/>
              <a:t> </a:t>
            </a:r>
            <a:r>
              <a:rPr lang="en-US"/>
              <a:t>(</a:t>
            </a:r>
            <a:r>
              <a:rPr lang="en-US"/>
              <a:t>जनजातीय आधार</a:t>
            </a:r>
            <a:r>
              <a:rPr lang="en-US"/>
              <a:t>)</a:t>
            </a:r>
            <a:r>
              <a:rPr lang="en-US"/>
              <a:t> पर शासन करने का प्रचलन समाप्त हो गया</a:t>
            </a:r>
            <a:r>
              <a:rPr lang="en-US"/>
              <a:t>।</a:t>
            </a:r>
            <a:r>
              <a:rPr lang="en-US"/>
              <a:t> </a:t>
            </a:r>
            <a:r>
              <a:rPr lang="en-US"/>
              <a:t>तुगलक</a:t>
            </a:r>
            <a:r>
              <a:rPr lang="en-US"/>
              <a:t> कोई</a:t>
            </a:r>
            <a:r>
              <a:rPr lang="en-US"/>
              <a:t> जनजातीय नाम</a:t>
            </a:r>
            <a:r>
              <a:rPr lang="en-US"/>
              <a:t> नहीं</a:t>
            </a:r>
            <a:r>
              <a:rPr lang="en-US"/>
              <a:t> था</a:t>
            </a:r>
            <a:r>
              <a:rPr lang="en-US"/>
              <a:t>,</a:t>
            </a:r>
            <a:r>
              <a:rPr lang="en-US"/>
              <a:t> बल्कि</a:t>
            </a:r>
            <a:r>
              <a:rPr lang="en-US"/>
              <a:t> व्यक्तिगत</a:t>
            </a:r>
            <a:r>
              <a:rPr lang="en-US"/>
              <a:t> नाम</a:t>
            </a:r>
            <a:r>
              <a:rPr lang="en-US"/>
              <a:t> था</a:t>
            </a:r>
            <a:r>
              <a:rPr lang="en-US"/>
              <a:t>।</a:t>
            </a:r>
            <a:endParaRPr lang="en-US"/>
          </a:p>
          <a:p>
            <a:r>
              <a:rPr lang="en-US"/>
              <a:t> खिज्र खा</a:t>
            </a:r>
            <a:r>
              <a:rPr lang="en-US"/>
              <a:t>ँ</a:t>
            </a:r>
            <a:r>
              <a:rPr lang="en-US"/>
              <a:t> </a:t>
            </a:r>
            <a:r>
              <a:rPr lang="en-US"/>
              <a:t>ने</a:t>
            </a:r>
            <a:r>
              <a:rPr lang="en-US"/>
              <a:t> सरदारों द्वारा चुने गए दौलत खान लो</a:t>
            </a:r>
            <a:r>
              <a:rPr lang="en-US"/>
              <a:t>द</a:t>
            </a:r>
            <a:r>
              <a:rPr lang="en-US"/>
              <a:t>ी</a:t>
            </a:r>
            <a:r>
              <a:rPr lang="en-US"/>
              <a:t> को हराकर स्वयं सत्ता हथिया ली</a:t>
            </a:r>
            <a:r>
              <a:rPr lang="en-US"/>
              <a:t> तथा सैयद वंश की नींव डाली</a:t>
            </a:r>
            <a:r>
              <a:rPr lang="en-US"/>
              <a:t>।</a:t>
            </a:r>
            <a:endParaRPr lang="en-US"/>
          </a:p>
          <a:p>
            <a:r>
              <a:rPr lang="en-US"/>
              <a:t> बहलोल लोदी के सुल्तान बनते ही कुलीन त</a:t>
            </a:r>
            <a:r>
              <a:rPr lang="en-US"/>
              <a:t>न</a:t>
            </a:r>
            <a:r>
              <a:rPr lang="en-US"/>
              <a:t>्</a:t>
            </a:r>
            <a:r>
              <a:rPr lang="en-US"/>
              <a:t>त</a:t>
            </a:r>
            <a:r>
              <a:rPr lang="en-US"/>
              <a:t>्</a:t>
            </a:r>
            <a:r>
              <a:rPr lang="en-US"/>
              <a:t>र</a:t>
            </a:r>
            <a:r>
              <a:rPr lang="en-US"/>
              <a:t>ी</a:t>
            </a:r>
            <a:r>
              <a:rPr lang="en-US"/>
              <a:t>य</a:t>
            </a:r>
            <a:r>
              <a:rPr lang="en-US"/>
              <a:t> शासन </a:t>
            </a:r>
            <a:r>
              <a:rPr lang="en-US"/>
              <a:t>(</a:t>
            </a:r>
            <a:r>
              <a:rPr lang="en-US"/>
              <a:t>जाती</a:t>
            </a:r>
            <a:r>
              <a:rPr lang="en-US"/>
              <a:t>य</a:t>
            </a:r>
            <a:r>
              <a:rPr lang="en-US"/>
              <a:t> एकाधिकार</a:t>
            </a:r>
            <a:r>
              <a:rPr lang="en-US"/>
              <a:t>)</a:t>
            </a:r>
            <a:r>
              <a:rPr lang="en-US"/>
              <a:t> फिर से आरंभ हुआ</a:t>
            </a:r>
            <a:r>
              <a:rPr lang="en-US"/>
              <a:t>।</a:t>
            </a:r>
            <a:r>
              <a:rPr lang="en-US"/>
              <a:t> लो</a:t>
            </a:r>
            <a:r>
              <a:rPr lang="en-US"/>
              <a:t>द</a:t>
            </a:r>
            <a:r>
              <a:rPr lang="en-US"/>
              <a:t>ी</a:t>
            </a:r>
            <a:r>
              <a:rPr lang="en-US"/>
              <a:t> शासकों के शासनकाल में राजनीतिक पदों का ही नहीं अपितु सेना का भी अफगानीकरण कर दिया गया</a:t>
            </a:r>
            <a:r>
              <a:rPr lang="en-US"/>
              <a:t>।</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4" name=""/>
        <p:cNvGrpSpPr/>
        <p:nvPr/>
      </p:nvGrpSpPr>
      <p:grpSpPr>
        <a:xfrm>
          <a:off x="0" y="0"/>
          <a:ext cx="0" cy="0"/>
          <a:chOff x="0" y="0"/>
          <a:chExt cx="0" cy="0"/>
        </a:xfrm>
      </p:grpSpPr>
      <p:sp>
        <p:nvSpPr>
          <p:cNvPr id="1048659" name=""/>
          <p:cNvSpPr>
            <a:spLocks noGrp="1"/>
          </p:cNvSpPr>
          <p:nvPr>
            <p:ph type="title"/>
          </p:nvPr>
        </p:nvSpPr>
        <p:spPr/>
        <p:txBody>
          <a:bodyPr/>
          <a:p>
            <a:endParaRPr lang="en-US"/>
          </a:p>
        </p:txBody>
      </p:sp>
      <p:sp>
        <p:nvSpPr>
          <p:cNvPr id="1048660" name=""/>
          <p:cNvSpPr>
            <a:spLocks noGrp="1"/>
          </p:cNvSpPr>
          <p:nvPr>
            <p:ph idx="1"/>
          </p:nvPr>
        </p:nvSpPr>
        <p:spPr/>
        <p:txBody>
          <a:bodyPr/>
          <a:p>
            <a:r>
              <a:rPr lang="en-US"/>
              <a:t>राजत्व</a:t>
            </a:r>
            <a:r>
              <a:rPr lang="en-US"/>
              <a:t> का सिद्धांत</a:t>
            </a:r>
            <a:r>
              <a:rPr lang="en-US"/>
              <a:t> इल्तुतमिश के शासनकाल के दौरान सुल्तान की स्थिति कुलीन सरदारों से बहुत ऊपर नहीं थी वह महान तुर्की अमीरों को अपने समकक्ष समझता था तथा सिंहासन पर बैठने में संकोच करता था</a:t>
            </a:r>
            <a:r>
              <a:rPr lang="en-US"/>
              <a:t>।</a:t>
            </a:r>
            <a:endParaRPr lang="en-US"/>
          </a:p>
          <a:p>
            <a:r>
              <a:rPr lang="en-US"/>
              <a:t>बलबन</a:t>
            </a:r>
            <a:r>
              <a:rPr lang="en-US"/>
              <a:t> ने इस प्रथा की खामियों को समझ लिया तथा इसे दूर करने को कृतसंकल्प था</a:t>
            </a:r>
            <a:r>
              <a:rPr lang="en-US"/>
              <a:t>।</a:t>
            </a:r>
            <a:r>
              <a:rPr lang="en-US"/>
              <a:t> उसने राजस्व को</a:t>
            </a:r>
            <a:r>
              <a:rPr lang="en-US"/>
              <a:t> अमीर</a:t>
            </a:r>
            <a:r>
              <a:rPr lang="en-US"/>
              <a:t> वर्ग</a:t>
            </a:r>
            <a:r>
              <a:rPr lang="en-US"/>
              <a:t> की से</a:t>
            </a:r>
            <a:r>
              <a:rPr lang="en-US"/>
              <a:t> ऊपर</a:t>
            </a:r>
            <a:r>
              <a:rPr lang="en-US"/>
              <a:t> रखा</a:t>
            </a:r>
            <a:r>
              <a:rPr lang="en-US"/>
              <a:t>।</a:t>
            </a:r>
            <a:endParaRPr lang="en-US"/>
          </a:p>
          <a:p>
            <a:r>
              <a:rPr lang="en-US"/>
              <a:t>बलबन ने अपने पुत्र बुगरा खा</a:t>
            </a:r>
            <a:r>
              <a:rPr lang="en-US"/>
              <a:t>ँ</a:t>
            </a:r>
            <a:r>
              <a:rPr lang="en-US"/>
              <a:t> </a:t>
            </a:r>
            <a:r>
              <a:rPr lang="en-US"/>
              <a:t>स</a:t>
            </a:r>
            <a:r>
              <a:rPr lang="en-US"/>
              <a:t>े</a:t>
            </a:r>
            <a:r>
              <a:rPr lang="en-US"/>
              <a:t> कहा</a:t>
            </a:r>
            <a:r>
              <a:rPr lang="en-US"/>
              <a:t> था</a:t>
            </a:r>
            <a:r>
              <a:rPr lang="en-US"/>
              <a:t> कि</a:t>
            </a:r>
            <a:r>
              <a:rPr lang="en-US"/>
              <a:t> राजा</a:t>
            </a:r>
            <a:r>
              <a:rPr lang="en-US"/>
              <a:t> </a:t>
            </a:r>
            <a:r>
              <a:rPr lang="en-US"/>
              <a:t>देवत्व</a:t>
            </a:r>
            <a:r>
              <a:rPr lang="en-US"/>
              <a:t> का</a:t>
            </a:r>
            <a:r>
              <a:rPr lang="en-US"/>
              <a:t> अंश होता</a:t>
            </a:r>
            <a:r>
              <a:rPr lang="en-US"/>
              <a:t> है</a:t>
            </a:r>
            <a:r>
              <a:rPr lang="en-US"/>
              <a:t>।</a:t>
            </a:r>
            <a:r>
              <a:rPr lang="en-US"/>
              <a:t> </a:t>
            </a:r>
            <a:r>
              <a:rPr lang="en-US"/>
              <a:t>उसकी</a:t>
            </a:r>
            <a:r>
              <a:rPr lang="en-US"/>
              <a:t> समानता</a:t>
            </a:r>
            <a:r>
              <a:rPr lang="en-US"/>
              <a:t> कोई</a:t>
            </a:r>
            <a:r>
              <a:rPr lang="en-US"/>
              <a:t> भी</a:t>
            </a:r>
            <a:r>
              <a:rPr lang="en-US"/>
              <a:t> मनुष्य</a:t>
            </a:r>
            <a:r>
              <a:rPr lang="en-US"/>
              <a:t> नहीं</a:t>
            </a:r>
            <a:r>
              <a:rPr lang="en-US"/>
              <a:t> कर</a:t>
            </a:r>
            <a:r>
              <a:rPr lang="en-US"/>
              <a:t> सकता</a:t>
            </a:r>
            <a:r>
              <a:rPr lang="en-US"/>
              <a:t>।</a:t>
            </a:r>
            <a:endParaRPr lang="en-US"/>
          </a:p>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5" name=""/>
        <p:cNvGrpSpPr/>
        <p:nvPr/>
      </p:nvGrpSpPr>
      <p:grpSpPr>
        <a:xfrm>
          <a:off x="0" y="0"/>
          <a:ext cx="0" cy="0"/>
          <a:chOff x="0" y="0"/>
          <a:chExt cx="0" cy="0"/>
        </a:xfrm>
      </p:grpSpPr>
      <p:sp>
        <p:nvSpPr>
          <p:cNvPr id="1048661" name=""/>
          <p:cNvSpPr>
            <a:spLocks noGrp="1"/>
          </p:cNvSpPr>
          <p:nvPr>
            <p:ph type="title"/>
          </p:nvPr>
        </p:nvSpPr>
        <p:spPr/>
        <p:txBody>
          <a:bodyPr/>
          <a:p>
            <a:endParaRPr lang="en-US"/>
          </a:p>
        </p:txBody>
      </p:sp>
      <p:sp>
        <p:nvSpPr>
          <p:cNvPr id="1048662" name=""/>
          <p:cNvSpPr>
            <a:spLocks noGrp="1"/>
          </p:cNvSpPr>
          <p:nvPr>
            <p:ph idx="1"/>
          </p:nvPr>
        </p:nvSpPr>
        <p:spPr/>
        <p:txBody>
          <a:bodyPr/>
          <a:p>
            <a:r>
              <a:rPr lang="en-US"/>
              <a:t>अलाउद्दीन</a:t>
            </a:r>
            <a:r>
              <a:rPr lang="en-US"/>
              <a:t> खिलजी</a:t>
            </a:r>
            <a:r>
              <a:rPr lang="en-US"/>
              <a:t> ने</a:t>
            </a:r>
            <a:r>
              <a:rPr lang="en-US"/>
              <a:t> भी</a:t>
            </a:r>
            <a:r>
              <a:rPr lang="en-US"/>
              <a:t> सुल्तान</a:t>
            </a:r>
            <a:r>
              <a:rPr lang="en-US"/>
              <a:t> पद</a:t>
            </a:r>
            <a:r>
              <a:rPr lang="en-US"/>
              <a:t> की</a:t>
            </a:r>
            <a:r>
              <a:rPr lang="en-US"/>
              <a:t> गरिमा</a:t>
            </a:r>
            <a:r>
              <a:rPr lang="en-US"/>
              <a:t> को</a:t>
            </a:r>
            <a:r>
              <a:rPr lang="en-US"/>
              <a:t> सदा</a:t>
            </a:r>
            <a:r>
              <a:rPr lang="en-US"/>
              <a:t> सर्वोपरि</a:t>
            </a:r>
            <a:r>
              <a:rPr lang="en-US"/>
              <a:t> रखा</a:t>
            </a:r>
            <a:r>
              <a:rPr lang="en-US"/>
              <a:t> तथा</a:t>
            </a:r>
            <a:r>
              <a:rPr lang="en-US"/>
              <a:t> उसके</a:t>
            </a:r>
            <a:r>
              <a:rPr lang="en-US"/>
              <a:t> लिए</a:t>
            </a:r>
            <a:r>
              <a:rPr lang="en-US"/>
              <a:t> सिकंदर</a:t>
            </a:r>
            <a:r>
              <a:rPr lang="en-US"/>
              <a:t> ए सानी</a:t>
            </a:r>
            <a:r>
              <a:rPr lang="en-US"/>
              <a:t> जैसी</a:t>
            </a:r>
            <a:r>
              <a:rPr lang="en-US"/>
              <a:t> उपाधियां</a:t>
            </a:r>
            <a:r>
              <a:rPr lang="en-US"/>
              <a:t> धारण</a:t>
            </a:r>
            <a:r>
              <a:rPr lang="en-US"/>
              <a:t> की</a:t>
            </a:r>
            <a:r>
              <a:rPr lang="en-US"/>
              <a:t>।</a:t>
            </a:r>
            <a:r>
              <a:rPr lang="en-US"/>
              <a:t> </a:t>
            </a:r>
            <a:endParaRPr lang="en-US"/>
          </a:p>
          <a:p>
            <a:r>
              <a:rPr lang="en-US"/>
              <a:t>अलाउद्दीन</a:t>
            </a:r>
            <a:r>
              <a:rPr lang="en-US"/>
              <a:t> </a:t>
            </a:r>
            <a:r>
              <a:rPr lang="en-US"/>
              <a:t>न</a:t>
            </a:r>
            <a:r>
              <a:rPr lang="en-US"/>
              <a:t>े</a:t>
            </a:r>
            <a:r>
              <a:rPr lang="en-US"/>
              <a:t> </a:t>
            </a:r>
            <a:r>
              <a:rPr lang="en-US"/>
              <a:t>काजी</a:t>
            </a:r>
            <a:r>
              <a:rPr lang="en-US"/>
              <a:t> मू</a:t>
            </a:r>
            <a:r>
              <a:rPr lang="en-US"/>
              <a:t>ग</a:t>
            </a:r>
            <a:r>
              <a:rPr lang="en-US"/>
              <a:t>ी</a:t>
            </a:r>
            <a:r>
              <a:rPr lang="en-US"/>
              <a:t>स</a:t>
            </a:r>
            <a:r>
              <a:rPr lang="en-US"/>
              <a:t>ु</a:t>
            </a:r>
            <a:r>
              <a:rPr lang="en-US"/>
              <a:t>द्दीन से कहा</a:t>
            </a:r>
            <a:r>
              <a:rPr lang="en-US"/>
              <a:t> था</a:t>
            </a:r>
            <a:r>
              <a:rPr lang="en-US"/>
              <a:t> वह ऐसे आदेश जारी करता है जिन्हें वह राज्य के लिए उपयोगी तथा परिस्थिति के अनुसार विवेकपूर्ण समझता है</a:t>
            </a:r>
            <a:r>
              <a:rPr lang="en-US"/>
              <a:t>।</a:t>
            </a:r>
            <a:r>
              <a:rPr lang="en-US"/>
              <a:t> वह यह नहीं पूछता कि क्या शरीयत में उनके अनुमति है अथवा नहीं</a:t>
            </a:r>
            <a:r>
              <a:rPr lang="en-US"/>
              <a:t>।</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36" name=""/>
        <p:cNvGrpSpPr/>
        <p:nvPr/>
      </p:nvGrpSpPr>
      <p:grpSpPr>
        <a:xfrm>
          <a:off x="0" y="0"/>
          <a:ext cx="0" cy="0"/>
          <a:chOff x="0" y="0"/>
          <a:chExt cx="0" cy="0"/>
        </a:xfrm>
      </p:grpSpPr>
      <p:sp>
        <p:nvSpPr>
          <p:cNvPr id="1048663" name=""/>
          <p:cNvSpPr>
            <a:spLocks noGrp="1"/>
          </p:cNvSpPr>
          <p:nvPr>
            <p:ph type="title"/>
          </p:nvPr>
        </p:nvSpPr>
        <p:spPr/>
        <p:txBody>
          <a:bodyPr/>
          <a:p>
            <a:endParaRPr lang="en-US"/>
          </a:p>
        </p:txBody>
      </p:sp>
      <p:sp>
        <p:nvSpPr>
          <p:cNvPr id="1048664" name=""/>
          <p:cNvSpPr>
            <a:spLocks noGrp="1"/>
          </p:cNvSpPr>
          <p:nvPr>
            <p:ph idx="1"/>
          </p:nvPr>
        </p:nvSpPr>
        <p:spPr/>
        <p:txBody>
          <a:bodyPr/>
          <a:p>
            <a:r>
              <a:rPr lang="en-US"/>
              <a:t>अलाउद्दीन की भांति मोहम्मद बिन तुगलक भी शासन में किसी वर्ग या व्यक्ति का हस्तक्षेप पसंद नहीं करता था</a:t>
            </a:r>
            <a:r>
              <a:rPr lang="en-US"/>
              <a:t>।</a:t>
            </a:r>
            <a:r>
              <a:rPr lang="en-US"/>
              <a:t> प्रारंभ में न तो उसने अपन</a:t>
            </a:r>
            <a:r>
              <a:rPr lang="en-US"/>
              <a:t>े</a:t>
            </a:r>
            <a:r>
              <a:rPr lang="en-US"/>
              <a:t> सुल्तान पद के लिए खलीफा से स्वीकृति ली और न ही अपने सिक्कों पर खलीफा का नाम अंकित करवाया</a:t>
            </a:r>
            <a:r>
              <a:rPr lang="en-US"/>
              <a:t>।</a:t>
            </a:r>
            <a:endParaRPr lang="en-US"/>
          </a:p>
          <a:p>
            <a:r>
              <a:rPr lang="en-US"/>
              <a:t>न्याय</a:t>
            </a:r>
            <a:r>
              <a:rPr lang="en-US"/>
              <a:t> विभाग</a:t>
            </a:r>
            <a:r>
              <a:rPr lang="en-US"/>
              <a:t> पर</a:t>
            </a:r>
            <a:r>
              <a:rPr lang="en-US"/>
              <a:t> उलेमा</a:t>
            </a:r>
            <a:r>
              <a:rPr lang="en-US"/>
              <a:t> वर्ग</a:t>
            </a:r>
            <a:r>
              <a:rPr lang="en-US"/>
              <a:t> के आधिपत्य</a:t>
            </a:r>
            <a:r>
              <a:rPr lang="en-US"/>
              <a:t> को</a:t>
            </a:r>
            <a:r>
              <a:rPr lang="en-US"/>
              <a:t> उसने</a:t>
            </a:r>
            <a:r>
              <a:rPr lang="en-US"/>
              <a:t> खत्म</a:t>
            </a:r>
            <a:r>
              <a:rPr lang="en-US"/>
              <a:t> किया</a:t>
            </a:r>
            <a:r>
              <a:rPr lang="en-US"/>
              <a:t> तथा</a:t>
            </a:r>
            <a:r>
              <a:rPr lang="en-US"/>
              <a:t> योग्यता</a:t>
            </a:r>
            <a:r>
              <a:rPr lang="en-US"/>
              <a:t> के आधार</a:t>
            </a:r>
            <a:r>
              <a:rPr lang="en-US"/>
              <a:t> पर</a:t>
            </a:r>
            <a:r>
              <a:rPr lang="en-US"/>
              <a:t> पद</a:t>
            </a:r>
            <a:r>
              <a:rPr lang="en-US"/>
              <a:t> बांटे</a:t>
            </a:r>
            <a:r>
              <a:rPr lang="en-US"/>
              <a:t>।</a:t>
            </a:r>
            <a:r>
              <a:rPr lang="en-US"/>
              <a:t> अपनी</a:t>
            </a:r>
            <a:r>
              <a:rPr lang="en-US"/>
              <a:t> हिंदू प्रजा</a:t>
            </a:r>
            <a:r>
              <a:rPr lang="en-US"/>
              <a:t> के</a:t>
            </a:r>
            <a:r>
              <a:rPr lang="en-US"/>
              <a:t> साथ</a:t>
            </a:r>
            <a:r>
              <a:rPr lang="en-US"/>
              <a:t> उसका व्यवहार</a:t>
            </a:r>
            <a:r>
              <a:rPr lang="en-US"/>
              <a:t> सहिष्णुता</a:t>
            </a:r>
            <a:r>
              <a:rPr lang="en-US"/>
              <a:t> पूर्ण</a:t>
            </a:r>
            <a:r>
              <a:rPr lang="en-US"/>
              <a:t> था</a:t>
            </a:r>
            <a:r>
              <a:rPr lang="en-US"/>
              <a:t>।</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37" name=""/>
        <p:cNvGrpSpPr/>
        <p:nvPr/>
      </p:nvGrpSpPr>
      <p:grpSpPr>
        <a:xfrm>
          <a:off x="0" y="0"/>
          <a:ext cx="0" cy="0"/>
          <a:chOff x="0" y="0"/>
          <a:chExt cx="0" cy="0"/>
        </a:xfrm>
      </p:grpSpPr>
      <p:sp>
        <p:nvSpPr>
          <p:cNvPr id="1048665" name=""/>
          <p:cNvSpPr>
            <a:spLocks noGrp="1"/>
          </p:cNvSpPr>
          <p:nvPr>
            <p:ph type="title"/>
          </p:nvPr>
        </p:nvSpPr>
        <p:spPr/>
        <p:txBody>
          <a:bodyPr/>
          <a:p>
            <a:endParaRPr lang="en-US"/>
          </a:p>
        </p:txBody>
      </p:sp>
      <p:sp>
        <p:nvSpPr>
          <p:cNvPr id="1048666" name=""/>
          <p:cNvSpPr>
            <a:spLocks noGrp="1"/>
          </p:cNvSpPr>
          <p:nvPr>
            <p:ph idx="1"/>
          </p:nvPr>
        </p:nvSpPr>
        <p:spPr/>
        <p:txBody>
          <a:bodyPr>
            <a:normAutofit fontScale="92857" lnSpcReduction="20000"/>
          </a:bodyPr>
          <a:p>
            <a:r>
              <a:rPr lang="en-US"/>
              <a:t>फिरोज तुगलक</a:t>
            </a:r>
            <a:r>
              <a:rPr lang="en-US"/>
              <a:t> ने</a:t>
            </a:r>
            <a:r>
              <a:rPr lang="en-US"/>
              <a:t> हर कार्य</a:t>
            </a:r>
            <a:r>
              <a:rPr lang="en-US"/>
              <a:t> </a:t>
            </a:r>
            <a:r>
              <a:rPr lang="en-US"/>
              <a:t>उ</a:t>
            </a:r>
            <a:r>
              <a:rPr lang="en-US"/>
              <a:t>ल</a:t>
            </a:r>
            <a:r>
              <a:rPr lang="en-US"/>
              <a:t>े</a:t>
            </a:r>
            <a:r>
              <a:rPr lang="en-US"/>
              <a:t>म</a:t>
            </a:r>
            <a:r>
              <a:rPr lang="en-US"/>
              <a:t>ा</a:t>
            </a:r>
            <a:r>
              <a:rPr lang="en-US"/>
              <a:t> वर्ग</a:t>
            </a:r>
            <a:r>
              <a:rPr lang="en-US"/>
              <a:t> की</a:t>
            </a:r>
            <a:r>
              <a:rPr lang="en-US"/>
              <a:t> मर्जी</a:t>
            </a:r>
            <a:r>
              <a:rPr lang="en-US"/>
              <a:t> तथा</a:t>
            </a:r>
            <a:r>
              <a:rPr lang="en-US"/>
              <a:t> शरीयत के अनुसार</a:t>
            </a:r>
            <a:r>
              <a:rPr lang="en-US"/>
              <a:t> किया</a:t>
            </a:r>
            <a:r>
              <a:rPr lang="en-US"/>
              <a:t> और</a:t>
            </a:r>
            <a:r>
              <a:rPr lang="en-US"/>
              <a:t> इस</a:t>
            </a:r>
            <a:r>
              <a:rPr lang="en-US"/>
              <a:t> प्रकार</a:t>
            </a:r>
            <a:r>
              <a:rPr lang="en-US"/>
              <a:t> सुल्तान</a:t>
            </a:r>
            <a:r>
              <a:rPr lang="en-US"/>
              <a:t> के</a:t>
            </a:r>
            <a:r>
              <a:rPr lang="en-US"/>
              <a:t> पद</a:t>
            </a:r>
            <a:r>
              <a:rPr lang="en-US"/>
              <a:t> की</a:t>
            </a:r>
            <a:r>
              <a:rPr lang="en-US"/>
              <a:t> गरिमा</a:t>
            </a:r>
            <a:r>
              <a:rPr lang="en-US"/>
              <a:t> को</a:t>
            </a:r>
            <a:r>
              <a:rPr lang="en-US"/>
              <a:t> ठेस</a:t>
            </a:r>
            <a:r>
              <a:rPr lang="en-US"/>
              <a:t> पहुंचाई</a:t>
            </a:r>
            <a:r>
              <a:rPr lang="en-US"/>
              <a:t>।</a:t>
            </a:r>
            <a:endParaRPr lang="en-US"/>
          </a:p>
          <a:p>
            <a:r>
              <a:rPr lang="en-US"/>
              <a:t> </a:t>
            </a:r>
            <a:r>
              <a:rPr lang="en-US"/>
              <a:t>ल</a:t>
            </a:r>
            <a:r>
              <a:rPr lang="en-US"/>
              <a:t>ो</a:t>
            </a:r>
            <a:r>
              <a:rPr lang="en-US"/>
              <a:t>दियों के</a:t>
            </a:r>
            <a:r>
              <a:rPr lang="en-US"/>
              <a:t> शासनकाल में</a:t>
            </a:r>
            <a:r>
              <a:rPr lang="en-US"/>
              <a:t> राजत्व सिद्धांत</a:t>
            </a:r>
            <a:r>
              <a:rPr lang="en-US"/>
              <a:t> सरदारों</a:t>
            </a:r>
            <a:r>
              <a:rPr lang="en-US"/>
              <a:t> की</a:t>
            </a:r>
            <a:r>
              <a:rPr lang="en-US"/>
              <a:t> समानता</a:t>
            </a:r>
            <a:r>
              <a:rPr lang="en-US"/>
              <a:t> पर</a:t>
            </a:r>
            <a:r>
              <a:rPr lang="en-US"/>
              <a:t> आधारित</a:t>
            </a:r>
            <a:r>
              <a:rPr lang="en-US"/>
              <a:t> थी</a:t>
            </a:r>
            <a:r>
              <a:rPr lang="en-US"/>
              <a:t> और</a:t>
            </a:r>
            <a:r>
              <a:rPr lang="en-US"/>
              <a:t> ऐसी</a:t>
            </a:r>
            <a:r>
              <a:rPr lang="en-US"/>
              <a:t> स्थिति</a:t>
            </a:r>
            <a:r>
              <a:rPr lang="en-US"/>
              <a:t> में</a:t>
            </a:r>
            <a:r>
              <a:rPr lang="en-US"/>
              <a:t> उनकी शासन व्यवस्था राजतंत्रय</a:t>
            </a:r>
            <a:r>
              <a:rPr lang="en-US"/>
              <a:t>ी</a:t>
            </a:r>
            <a:r>
              <a:rPr lang="en-US"/>
              <a:t> न होकर कुलीन तंत्र</a:t>
            </a:r>
            <a:r>
              <a:rPr lang="en-US"/>
              <a:t>ी</a:t>
            </a:r>
            <a:r>
              <a:rPr lang="en-US"/>
              <a:t>य</a:t>
            </a:r>
            <a:r>
              <a:rPr lang="en-US"/>
              <a:t> </a:t>
            </a:r>
            <a:r>
              <a:rPr lang="en-US"/>
              <a:t>थी</a:t>
            </a:r>
            <a:r>
              <a:rPr lang="en-US"/>
              <a:t>।</a:t>
            </a:r>
            <a:endParaRPr lang="en-US"/>
          </a:p>
          <a:p>
            <a:r>
              <a:rPr lang="en-US"/>
              <a:t> जैसा कि कहा गया है कि बहलोल लोदी द्वारा अफगान अमीरों को दी गई </a:t>
            </a:r>
            <a:r>
              <a:rPr lang="en-US"/>
              <a:t>र</a:t>
            </a:r>
            <a:r>
              <a:rPr lang="en-US"/>
              <a:t>ि</a:t>
            </a:r>
            <a:r>
              <a:rPr lang="en-US"/>
              <a:t>य</a:t>
            </a:r>
            <a:r>
              <a:rPr lang="en-US"/>
              <a:t>ा</a:t>
            </a:r>
            <a:r>
              <a:rPr lang="en-US"/>
              <a:t>य</a:t>
            </a:r>
            <a:r>
              <a:rPr lang="en-US"/>
              <a:t>त</a:t>
            </a:r>
            <a:r>
              <a:rPr lang="en-US"/>
              <a:t>ो</a:t>
            </a:r>
            <a:r>
              <a:rPr lang="en-US"/>
              <a:t>ं</a:t>
            </a:r>
            <a:r>
              <a:rPr lang="en-US"/>
              <a:t> से शाह</a:t>
            </a:r>
            <a:r>
              <a:rPr lang="en-US"/>
              <a:t>ी</a:t>
            </a:r>
            <a:r>
              <a:rPr lang="en-US"/>
              <a:t> </a:t>
            </a:r>
            <a:r>
              <a:rPr lang="en-US"/>
              <a:t>त</a:t>
            </a:r>
            <a:r>
              <a:rPr lang="en-US"/>
              <a:t>ा</a:t>
            </a:r>
            <a:r>
              <a:rPr lang="en-US"/>
              <a:t>ज की गरिमा पत</a:t>
            </a:r>
            <a:r>
              <a:rPr lang="en-US"/>
              <a:t>न</a:t>
            </a:r>
            <a:r>
              <a:rPr lang="en-US"/>
              <a:t>ो</a:t>
            </a:r>
            <a:r>
              <a:rPr lang="en-US"/>
              <a:t>न</a:t>
            </a:r>
            <a:r>
              <a:rPr lang="en-US"/>
              <a:t>्</a:t>
            </a:r>
            <a:r>
              <a:rPr lang="en-US"/>
              <a:t>म</a:t>
            </a:r>
            <a:r>
              <a:rPr lang="en-US"/>
              <a:t>ु</a:t>
            </a:r>
            <a:r>
              <a:rPr lang="en-US"/>
              <a:t>ख</a:t>
            </a:r>
            <a:r>
              <a:rPr lang="en-US"/>
              <a:t> </a:t>
            </a:r>
            <a:r>
              <a:rPr lang="en-US"/>
              <a:t>ह</a:t>
            </a:r>
            <a:r>
              <a:rPr lang="en-US"/>
              <a:t>ो</a:t>
            </a:r>
            <a:r>
              <a:rPr lang="en-US"/>
              <a:t> गई तथा राजतंत्र की प्रतिष्ठा घटकर उच्च अमीर वर्ग के समतुल्य हो गई</a:t>
            </a:r>
            <a:r>
              <a:rPr lang="en-US"/>
              <a:t>।</a:t>
            </a:r>
            <a:endParaRPr lang="en-US"/>
          </a:p>
          <a:p>
            <a:r>
              <a:rPr b="1" sz="3763" lang="en-US">
                <a:solidFill>
                  <a:srgbClr val="FF6600"/>
                </a:solidFill>
              </a:rPr>
              <a:t>T</a:t>
            </a:r>
            <a:r>
              <a:rPr b="1" sz="3763" lang="en-US">
                <a:solidFill>
                  <a:srgbClr val="FF6600"/>
                </a:solidFill>
              </a:rPr>
              <a:t>o</a:t>
            </a:r>
            <a:r>
              <a:rPr b="1" sz="3763" lang="en-US">
                <a:solidFill>
                  <a:srgbClr val="FF6600"/>
                </a:solidFill>
              </a:rPr>
              <a:t> </a:t>
            </a:r>
            <a:r>
              <a:rPr b="1" sz="3763" lang="en-US">
                <a:solidFill>
                  <a:srgbClr val="FF6600"/>
                </a:solidFill>
              </a:rPr>
              <a:t>be</a:t>
            </a:r>
            <a:r>
              <a:rPr b="1" sz="3763" lang="en-US">
                <a:solidFill>
                  <a:srgbClr val="FF6600"/>
                </a:solidFill>
              </a:rPr>
              <a:t> continued</a:t>
            </a:r>
            <a:r>
              <a:rPr b="1" sz="3763" lang="en-US">
                <a:solidFill>
                  <a:srgbClr val="FF6600"/>
                </a:solidFill>
              </a:rPr>
              <a:t>.</a:t>
            </a:r>
            <a:r>
              <a:rPr b="1" sz="3763" lang="en-US">
                <a:solidFill>
                  <a:srgbClr val="FF6600"/>
                </a:solidFill>
              </a:rPr>
              <a:t>.</a:t>
            </a:r>
            <a:r>
              <a:rPr b="1" sz="3763" lang="en-US">
                <a:solidFill>
                  <a:srgbClr val="FF6600"/>
                </a:solidFill>
              </a:rPr>
              <a:t>.</a:t>
            </a:r>
            <a:r>
              <a:rPr b="1" sz="3763" lang="en-US">
                <a:solidFill>
                  <a:srgbClr val="FF6600"/>
                </a:solidFill>
              </a:rPr>
              <a:t>.</a:t>
            </a:r>
            <a:r>
              <a:rPr b="1" sz="3763" lang="en-US">
                <a:solidFill>
                  <a:srgbClr val="FF6600"/>
                </a:solidFill>
              </a:rPr>
              <a:t>.</a:t>
            </a:r>
            <a:endParaRPr lang="en-US"/>
          </a:p>
        </p:txBody>
      </p:sp>
    </p:spTree>
  </p:cSld>
  <p:clrMapOvr>
    <a:masterClrMapping/>
  </p:clrMapOvr>
</p:sld>
</file>

<file path=ppt/theme/theme1.xml><?xml version="1.0" encoding="utf-8"?>
<a:theme xmlns:a="http://schemas.openxmlformats.org/drawingml/2006/main" name="Office Theme">
  <a:themeElements>
    <a:clrScheme name="Office Them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WPS Office</Application>
  <ScaleCrop>0</ScaleCrop>
  <LinksUpToDate>0</LinksUpToDate>
  <AppVersion>15.0000</AppVersion>
</Properties>
</file>

<file path=docProps/core.xml><?xml version="1.0" encoding="utf-8"?>
<cp:coreProperties xmlns:cp="http://schemas.openxmlformats.org/package/2006/metadata/core-properties" xmlns:dc="http://purl.org/dc/elements/1.1/" xmlns:dcterms="http://purl.org/dc/terms/" xmlns:xsi="http://www.w3.org/2001/XMLSchema-instance">
  <dc:creator>CPH1909</dc:creator>
  <dcterms:created xsi:type="dcterms:W3CDTF">2015-05-11T22:30:45Z</dcterms:created>
  <dcterms:modified xsi:type="dcterms:W3CDTF">2020-05-10T18:00:05Z</dcterms:modified>
</cp:coreProperties>
</file>